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00_F6F3B3EB.xml" ContentType="application/vnd.ms-powerpoint.comments+xml"/>
  <Override PartName="/ppt/revisionInfo.xml" ContentType="application/vnd.ms-powerpoint.revisioninfo+xml"/>
  <Override PartName="/ppt/changesInfos/changesInfo1.xml" ContentType="application/vnd.ms-powerpoint.changes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0" r:id="rId1"/>
  </p:sldMasterIdLst>
  <p:sldIdLst>
    <p:sldId id="256" r:id="rId2"/>
  </p:sldIdLst>
  <p:sldSz cx="21599525" cy="432355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7E09CCF-2C6F-0B62-B1EC-476125969E17}" name="Diana Marcela Espinel Avila" initials="DMEA" userId="5bdf59d890a70698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8080"/>
    <a:srgbClr val="9D2776"/>
    <a:srgbClr val="E7FFF9"/>
    <a:srgbClr val="E1FFF7"/>
    <a:srgbClr val="CDFFF2"/>
    <a:srgbClr val="B12D85"/>
    <a:srgbClr val="FF9BE5"/>
    <a:srgbClr val="FFE1F7"/>
    <a:srgbClr val="FFD1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3A2348-3609-4BA3-A81E-26AD22B8BEBC}" v="139" dt="2023-11-21T16:19:35.7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40" d="100"/>
          <a:sy n="40" d="100"/>
        </p:scale>
        <p:origin x="-642" y="5490"/>
      </p:cViewPr>
      <p:guideLst>
        <p:guide orient="horz" pos="13617"/>
        <p:guide pos="68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ana Marcela Espinel Avila" userId="5bdf59d890a70698" providerId="LiveId" clId="{F0E2C9A3-2536-4333-9E9A-A17D4019C109}"/>
    <pc:docChg chg="undo custSel modSld">
      <pc:chgData name="Diana Marcela Espinel Avila" userId="5bdf59d890a70698" providerId="LiveId" clId="{F0E2C9A3-2536-4333-9E9A-A17D4019C109}" dt="2022-11-02T15:56:07.491" v="860"/>
      <pc:docMkLst>
        <pc:docMk/>
      </pc:docMkLst>
      <pc:sldChg chg="addSp delSp modSp mod addCm delCm modCm">
        <pc:chgData name="Diana Marcela Espinel Avila" userId="5bdf59d890a70698" providerId="LiveId" clId="{F0E2C9A3-2536-4333-9E9A-A17D4019C109}" dt="2022-11-02T15:56:07.491" v="860"/>
        <pc:sldMkLst>
          <pc:docMk/>
          <pc:sldMk cId="4143166443" sldId="256"/>
        </pc:sldMkLst>
        <pc:spChg chg="mod">
          <ac:chgData name="Diana Marcela Espinel Avila" userId="5bdf59d890a70698" providerId="LiveId" clId="{F0E2C9A3-2536-4333-9E9A-A17D4019C109}" dt="2022-10-31T13:30:27.774" v="15" actId="20577"/>
          <ac:spMkLst>
            <pc:docMk/>
            <pc:sldMk cId="4143166443" sldId="256"/>
            <ac:spMk id="6" creationId="{51D4784A-38B5-4AFB-9401-69DB6446BD03}"/>
          </ac:spMkLst>
        </pc:spChg>
        <pc:spChg chg="mod">
          <ac:chgData name="Diana Marcela Espinel Avila" userId="5bdf59d890a70698" providerId="LiveId" clId="{F0E2C9A3-2536-4333-9E9A-A17D4019C109}" dt="2022-10-31T13:41:17.389" v="125" actId="20577"/>
          <ac:spMkLst>
            <pc:docMk/>
            <pc:sldMk cId="4143166443" sldId="256"/>
            <ac:spMk id="9" creationId="{F08FF317-ECC4-4A3C-8F30-5D3369DCD5F6}"/>
          </ac:spMkLst>
        </pc:spChg>
        <pc:spChg chg="mod">
          <ac:chgData name="Diana Marcela Espinel Avila" userId="5bdf59d890a70698" providerId="LiveId" clId="{F0E2C9A3-2536-4333-9E9A-A17D4019C109}" dt="2022-10-31T20:15:09.220" v="666" actId="1076"/>
          <ac:spMkLst>
            <pc:docMk/>
            <pc:sldMk cId="4143166443" sldId="256"/>
            <ac:spMk id="12" creationId="{BEC4928E-7348-4D86-A372-D66C6EF8CF30}"/>
          </ac:spMkLst>
        </pc:spChg>
        <pc:spChg chg="mod">
          <ac:chgData name="Diana Marcela Espinel Avila" userId="5bdf59d890a70698" providerId="LiveId" clId="{F0E2C9A3-2536-4333-9E9A-A17D4019C109}" dt="2022-10-31T20:15:14.618" v="667" actId="1076"/>
          <ac:spMkLst>
            <pc:docMk/>
            <pc:sldMk cId="4143166443" sldId="256"/>
            <ac:spMk id="13" creationId="{24EA2EA0-2CF5-4E43-BA3B-AAA02B5C30BA}"/>
          </ac:spMkLst>
        </pc:spChg>
        <pc:spChg chg="add mod">
          <ac:chgData name="Diana Marcela Espinel Avila" userId="5bdf59d890a70698" providerId="LiveId" clId="{F0E2C9A3-2536-4333-9E9A-A17D4019C109}" dt="2022-10-31T20:18:07.522" v="719" actId="122"/>
          <ac:spMkLst>
            <pc:docMk/>
            <pc:sldMk cId="4143166443" sldId="256"/>
            <ac:spMk id="17" creationId="{23FD3D12-D595-F724-3587-75FF0663EDB4}"/>
          </ac:spMkLst>
        </pc:spChg>
        <pc:spChg chg="mod">
          <ac:chgData name="Diana Marcela Espinel Avila" userId="5bdf59d890a70698" providerId="LiveId" clId="{F0E2C9A3-2536-4333-9E9A-A17D4019C109}" dt="2022-10-31T20:14:30.128" v="627" actId="1076"/>
          <ac:spMkLst>
            <pc:docMk/>
            <pc:sldMk cId="4143166443" sldId="256"/>
            <ac:spMk id="18" creationId="{7203EFD7-6A58-459D-83CC-4636F1ED9317}"/>
          </ac:spMkLst>
        </pc:spChg>
        <pc:spChg chg="del mod">
          <ac:chgData name="Diana Marcela Espinel Avila" userId="5bdf59d890a70698" providerId="LiveId" clId="{F0E2C9A3-2536-4333-9E9A-A17D4019C109}" dt="2022-10-31T20:01:51.024" v="462" actId="478"/>
          <ac:spMkLst>
            <pc:docMk/>
            <pc:sldMk cId="4143166443" sldId="256"/>
            <ac:spMk id="21" creationId="{A0DA8671-4314-45CA-B27F-99CC5931699C}"/>
          </ac:spMkLst>
        </pc:spChg>
        <pc:spChg chg="mod">
          <ac:chgData name="Diana Marcela Espinel Avila" userId="5bdf59d890a70698" providerId="LiveId" clId="{F0E2C9A3-2536-4333-9E9A-A17D4019C109}" dt="2022-10-31T13:31:03.243" v="18" actId="20577"/>
          <ac:spMkLst>
            <pc:docMk/>
            <pc:sldMk cId="4143166443" sldId="256"/>
            <ac:spMk id="22" creationId="{91E37257-BDF5-43CC-9621-D52839982930}"/>
          </ac:spMkLst>
        </pc:spChg>
        <pc:spChg chg="mod">
          <ac:chgData name="Diana Marcela Espinel Avila" userId="5bdf59d890a70698" providerId="LiveId" clId="{F0E2C9A3-2536-4333-9E9A-A17D4019C109}" dt="2022-10-31T19:57:44.676" v="455" actId="1076"/>
          <ac:spMkLst>
            <pc:docMk/>
            <pc:sldMk cId="4143166443" sldId="256"/>
            <ac:spMk id="32" creationId="{E2FE4EB4-E333-41A9-961F-8BFF878AA717}"/>
          </ac:spMkLst>
        </pc:spChg>
        <pc:spChg chg="mod">
          <ac:chgData name="Diana Marcela Espinel Avila" userId="5bdf59d890a70698" providerId="LiveId" clId="{F0E2C9A3-2536-4333-9E9A-A17D4019C109}" dt="2022-10-31T19:57:30.894" v="450" actId="6549"/>
          <ac:spMkLst>
            <pc:docMk/>
            <pc:sldMk cId="4143166443" sldId="256"/>
            <ac:spMk id="33" creationId="{A6BC9F88-F17E-401B-9CB0-6FA5E0A97ED4}"/>
          </ac:spMkLst>
        </pc:spChg>
        <pc:spChg chg="mod">
          <ac:chgData name="Diana Marcela Espinel Avila" userId="5bdf59d890a70698" providerId="LiveId" clId="{F0E2C9A3-2536-4333-9E9A-A17D4019C109}" dt="2022-10-31T13:42:26.177" v="164" actId="20577"/>
          <ac:spMkLst>
            <pc:docMk/>
            <pc:sldMk cId="4143166443" sldId="256"/>
            <ac:spMk id="53" creationId="{3D156B12-AA59-4898-B9E3-6925DF517422}"/>
          </ac:spMkLst>
        </pc:spChg>
        <pc:spChg chg="del">
          <ac:chgData name="Diana Marcela Espinel Avila" userId="5bdf59d890a70698" providerId="LiveId" clId="{F0E2C9A3-2536-4333-9E9A-A17D4019C109}" dt="2022-10-31T19:35:19.887" v="351" actId="478"/>
          <ac:spMkLst>
            <pc:docMk/>
            <pc:sldMk cId="4143166443" sldId="256"/>
            <ac:spMk id="56" creationId="{83A9B40F-A6BC-4D8B-9E88-3FCE67B9727A}"/>
          </ac:spMkLst>
        </pc:spChg>
        <pc:graphicFrameChg chg="add mod">
          <ac:chgData name="Diana Marcela Espinel Avila" userId="5bdf59d890a70698" providerId="LiveId" clId="{F0E2C9A3-2536-4333-9E9A-A17D4019C109}" dt="2022-10-31T19:38:24.103" v="375" actId="1076"/>
          <ac:graphicFrameMkLst>
            <pc:docMk/>
            <pc:sldMk cId="4143166443" sldId="256"/>
            <ac:graphicFrameMk id="2" creationId="{95E78B2F-B0B1-C6A3-C13E-F2C115E3FA3A}"/>
          </ac:graphicFrameMkLst>
        </pc:graphicFrameChg>
        <pc:graphicFrameChg chg="add del mod modGraphic">
          <ac:chgData name="Diana Marcela Espinel Avila" userId="5bdf59d890a70698" providerId="LiveId" clId="{F0E2C9A3-2536-4333-9E9A-A17D4019C109}" dt="2022-10-31T20:02:51.730" v="470" actId="21"/>
          <ac:graphicFrameMkLst>
            <pc:docMk/>
            <pc:sldMk cId="4143166443" sldId="256"/>
            <ac:graphicFrameMk id="5" creationId="{F921279D-7FC1-5CD8-44F9-79203256DDB5}"/>
          </ac:graphicFrameMkLst>
        </pc:graphicFrameChg>
        <pc:graphicFrameChg chg="add mod modGraphic">
          <ac:chgData name="Diana Marcela Espinel Avila" userId="5bdf59d890a70698" providerId="LiveId" clId="{F0E2C9A3-2536-4333-9E9A-A17D4019C109}" dt="2022-10-31T20:14:34.972" v="628" actId="1076"/>
          <ac:graphicFrameMkLst>
            <pc:docMk/>
            <pc:sldMk cId="4143166443" sldId="256"/>
            <ac:graphicFrameMk id="7" creationId="{BC7B59F5-458C-FE4D-D209-1490FFD153F5}"/>
          </ac:graphicFrameMkLst>
        </pc:graphicFrameChg>
        <pc:graphicFrameChg chg="mod">
          <ac:chgData name="Diana Marcela Espinel Avila" userId="5bdf59d890a70698" providerId="LiveId" clId="{F0E2C9A3-2536-4333-9E9A-A17D4019C109}" dt="2022-10-31T16:55:47.307" v="313"/>
          <ac:graphicFrameMkLst>
            <pc:docMk/>
            <pc:sldMk cId="4143166443" sldId="256"/>
            <ac:graphicFrameMk id="20" creationId="{D30DCD9C-36BC-49DB-AA0C-B6630E7640C8}"/>
          </ac:graphicFrameMkLst>
        </pc:graphicFrameChg>
        <pc:graphicFrameChg chg="mod">
          <ac:chgData name="Diana Marcela Espinel Avila" userId="5bdf59d890a70698" providerId="LiveId" clId="{F0E2C9A3-2536-4333-9E9A-A17D4019C109}" dt="2022-10-31T19:57:59.318" v="456"/>
          <ac:graphicFrameMkLst>
            <pc:docMk/>
            <pc:sldMk cId="4143166443" sldId="256"/>
            <ac:graphicFrameMk id="31" creationId="{E34D846E-EFBE-4542-AEB3-CBDD1984202A}"/>
          </ac:graphicFrameMkLst>
        </pc:graphicFrameChg>
        <pc:graphicFrameChg chg="mod">
          <ac:chgData name="Diana Marcela Espinel Avila" userId="5bdf59d890a70698" providerId="LiveId" clId="{F0E2C9A3-2536-4333-9E9A-A17D4019C109}" dt="2022-10-31T19:58:07.806" v="457" actId="12100"/>
          <ac:graphicFrameMkLst>
            <pc:docMk/>
            <pc:sldMk cId="4143166443" sldId="256"/>
            <ac:graphicFrameMk id="44" creationId="{F2EAAF68-BFB2-41C2-A370-FCBB0FA995F0}"/>
          </ac:graphicFrameMkLst>
        </pc:graphicFrameChg>
        <pc:graphicFrameChg chg="mod modGraphic">
          <ac:chgData name="Diana Marcela Espinel Avila" userId="5bdf59d890a70698" providerId="LiveId" clId="{F0E2C9A3-2536-4333-9E9A-A17D4019C109}" dt="2022-10-31T19:39:33.933" v="381" actId="403"/>
          <ac:graphicFrameMkLst>
            <pc:docMk/>
            <pc:sldMk cId="4143166443" sldId="256"/>
            <ac:graphicFrameMk id="49" creationId="{69F3C2DE-C87C-4035-8215-42B4E9DDB6A3}"/>
          </ac:graphicFrameMkLst>
        </pc:graphicFrameChg>
        <pc:graphicFrameChg chg="mod modGraphic">
          <ac:chgData name="Diana Marcela Espinel Avila" userId="5bdf59d890a70698" providerId="LiveId" clId="{F0E2C9A3-2536-4333-9E9A-A17D4019C109}" dt="2022-10-31T19:39:59.248" v="385" actId="403"/>
          <ac:graphicFrameMkLst>
            <pc:docMk/>
            <pc:sldMk cId="4143166443" sldId="256"/>
            <ac:graphicFrameMk id="50" creationId="{CE0948A0-7739-4977-8296-1B2CAAFFF8CD}"/>
          </ac:graphicFrameMkLst>
        </pc:graphicFrameChg>
        <pc:graphicFrameChg chg="mod modGraphic">
          <ac:chgData name="Diana Marcela Espinel Avila" userId="5bdf59d890a70698" providerId="LiveId" clId="{F0E2C9A3-2536-4333-9E9A-A17D4019C109}" dt="2022-11-02T15:53:29.300" v="859"/>
          <ac:graphicFrameMkLst>
            <pc:docMk/>
            <pc:sldMk cId="4143166443" sldId="256"/>
            <ac:graphicFrameMk id="52" creationId="{6AE37CCA-092F-4861-BEDD-DE6A5D61F8E5}"/>
          </ac:graphicFrameMkLst>
        </pc:graphicFrameChg>
        <pc:picChg chg="mod">
          <ac:chgData name="Diana Marcela Espinel Avila" userId="5bdf59d890a70698" providerId="LiveId" clId="{F0E2C9A3-2536-4333-9E9A-A17D4019C109}" dt="2022-10-31T20:15:18.512" v="669" actId="14100"/>
          <ac:picMkLst>
            <pc:docMk/>
            <pc:sldMk cId="4143166443" sldId="256"/>
            <ac:picMk id="8" creationId="{447CB78E-0615-7A96-ECA2-0839AD27D5AD}"/>
          </ac:picMkLst>
        </pc:picChg>
        <pc:picChg chg="add mod">
          <ac:chgData name="Diana Marcela Espinel Avila" userId="5bdf59d890a70698" providerId="LiveId" clId="{F0E2C9A3-2536-4333-9E9A-A17D4019C109}" dt="2022-10-31T20:17:07.968" v="678" actId="207"/>
          <ac:picMkLst>
            <pc:docMk/>
            <pc:sldMk cId="4143166443" sldId="256"/>
            <ac:picMk id="11" creationId="{C3B3988B-5DA1-1366-CC2D-2C3FB0C230D4}"/>
          </ac:picMkLst>
        </pc:picChg>
        <pc:picChg chg="add del mod">
          <ac:chgData name="Diana Marcela Espinel Avila" userId="5bdf59d890a70698" providerId="LiveId" clId="{F0E2C9A3-2536-4333-9E9A-A17D4019C109}" dt="2022-10-31T20:15:23.009" v="670" actId="478"/>
          <ac:picMkLst>
            <pc:docMk/>
            <pc:sldMk cId="4143166443" sldId="256"/>
            <ac:picMk id="14" creationId="{2CF52474-96AA-75AE-0BFE-572B599D5B47}"/>
          </ac:picMkLst>
        </pc:picChg>
        <pc:picChg chg="add del mod">
          <ac:chgData name="Diana Marcela Espinel Avila" userId="5bdf59d890a70698" providerId="LiveId" clId="{F0E2C9A3-2536-4333-9E9A-A17D4019C109}" dt="2022-10-31T20:16:47.886" v="674" actId="478"/>
          <ac:picMkLst>
            <pc:docMk/>
            <pc:sldMk cId="4143166443" sldId="256"/>
            <ac:picMk id="16" creationId="{0895B63A-B895-EA0E-FDD0-74D63A49576E}"/>
          </ac:picMkLst>
        </pc:picChg>
      </pc:sldChg>
    </pc:docChg>
  </pc:docChgLst>
  <pc:docChgLst>
    <pc:chgData name="Diana Marcela Espinel Avila" userId="5bdf59d890a70698" providerId="LiveId" clId="{563A2348-3609-4BA3-A81E-26AD22B8BEBC}"/>
    <pc:docChg chg="undo custSel addSld delSld modSld">
      <pc:chgData name="Diana Marcela Espinel Avila" userId="5bdf59d890a70698" providerId="LiveId" clId="{563A2348-3609-4BA3-A81E-26AD22B8BEBC}" dt="2023-11-21T16:19:58.468" v="321" actId="113"/>
      <pc:docMkLst>
        <pc:docMk/>
      </pc:docMkLst>
      <pc:sldChg chg="addSp delSp modSp mod setBg modCm">
        <pc:chgData name="Diana Marcela Espinel Avila" userId="5bdf59d890a70698" providerId="LiveId" clId="{563A2348-3609-4BA3-A81E-26AD22B8BEBC}" dt="2023-11-21T16:19:58.468" v="321" actId="113"/>
        <pc:sldMkLst>
          <pc:docMk/>
          <pc:sldMk cId="4143166443" sldId="256"/>
        </pc:sldMkLst>
        <pc:spChg chg="mod">
          <ac:chgData name="Diana Marcela Espinel Avila" userId="5bdf59d890a70698" providerId="LiveId" clId="{563A2348-3609-4BA3-A81E-26AD22B8BEBC}" dt="2023-11-21T16:10:13.621" v="160" actId="207"/>
          <ac:spMkLst>
            <pc:docMk/>
            <pc:sldMk cId="4143166443" sldId="256"/>
            <ac:spMk id="6" creationId="{51D4784A-38B5-4AFB-9401-69DB6446BD03}"/>
          </ac:spMkLst>
        </pc:spChg>
        <pc:spChg chg="mod">
          <ac:chgData name="Diana Marcela Espinel Avila" userId="5bdf59d890a70698" providerId="LiveId" clId="{563A2348-3609-4BA3-A81E-26AD22B8BEBC}" dt="2023-11-21T16:10:25.642" v="161" actId="207"/>
          <ac:spMkLst>
            <pc:docMk/>
            <pc:sldMk cId="4143166443" sldId="256"/>
            <ac:spMk id="9" creationId="{F08FF317-ECC4-4A3C-8F30-5D3369DCD5F6}"/>
          </ac:spMkLst>
        </pc:spChg>
        <pc:spChg chg="mod">
          <ac:chgData name="Diana Marcela Espinel Avila" userId="5bdf59d890a70698" providerId="LiveId" clId="{563A2348-3609-4BA3-A81E-26AD22B8BEBC}" dt="2023-11-21T16:14:21.282" v="199" actId="403"/>
          <ac:spMkLst>
            <pc:docMk/>
            <pc:sldMk cId="4143166443" sldId="256"/>
            <ac:spMk id="12" creationId="{BEC4928E-7348-4D86-A372-D66C6EF8CF30}"/>
          </ac:spMkLst>
        </pc:spChg>
        <pc:spChg chg="mod">
          <ac:chgData name="Diana Marcela Espinel Avila" userId="5bdf59d890a70698" providerId="LiveId" clId="{563A2348-3609-4BA3-A81E-26AD22B8BEBC}" dt="2023-11-21T16:11:32.656" v="172" actId="207"/>
          <ac:spMkLst>
            <pc:docMk/>
            <pc:sldMk cId="4143166443" sldId="256"/>
            <ac:spMk id="13" creationId="{24EA2EA0-2CF5-4E43-BA3B-AAA02B5C30BA}"/>
          </ac:spMkLst>
        </pc:spChg>
        <pc:spChg chg="add mod">
          <ac:chgData name="Diana Marcela Espinel Avila" userId="5bdf59d890a70698" providerId="LiveId" clId="{563A2348-3609-4BA3-A81E-26AD22B8BEBC}" dt="2023-11-21T16:10:36.530" v="163" actId="207"/>
          <ac:spMkLst>
            <pc:docMk/>
            <pc:sldMk cId="4143166443" sldId="256"/>
            <ac:spMk id="15" creationId="{55AA3BDB-AA09-77A8-76A1-42724B4048D0}"/>
          </ac:spMkLst>
        </pc:spChg>
        <pc:spChg chg="del mod">
          <ac:chgData name="Diana Marcela Espinel Avila" userId="5bdf59d890a70698" providerId="LiveId" clId="{563A2348-3609-4BA3-A81E-26AD22B8BEBC}" dt="2023-11-21T15:54:33.972" v="54" actId="478"/>
          <ac:spMkLst>
            <pc:docMk/>
            <pc:sldMk cId="4143166443" sldId="256"/>
            <ac:spMk id="17" creationId="{23FD3D12-D595-F724-3587-75FF0663EDB4}"/>
          </ac:spMkLst>
        </pc:spChg>
        <pc:spChg chg="mod">
          <ac:chgData name="Diana Marcela Espinel Avila" userId="5bdf59d890a70698" providerId="LiveId" clId="{563A2348-3609-4BA3-A81E-26AD22B8BEBC}" dt="2023-11-21T16:14:33.187" v="203" actId="403"/>
          <ac:spMkLst>
            <pc:docMk/>
            <pc:sldMk cId="4143166443" sldId="256"/>
            <ac:spMk id="18" creationId="{7203EFD7-6A58-459D-83CC-4636F1ED9317}"/>
          </ac:spMkLst>
        </pc:spChg>
        <pc:spChg chg="add mod">
          <ac:chgData name="Diana Marcela Espinel Avila" userId="5bdf59d890a70698" providerId="LiveId" clId="{563A2348-3609-4BA3-A81E-26AD22B8BEBC}" dt="2023-11-21T16:19:58.468" v="321" actId="113"/>
          <ac:spMkLst>
            <pc:docMk/>
            <pc:sldMk cId="4143166443" sldId="256"/>
            <ac:spMk id="19" creationId="{5AEF5611-6ECC-9B44-85DB-28C64463C25F}"/>
          </ac:spMkLst>
        </pc:spChg>
        <pc:spChg chg="add mod">
          <ac:chgData name="Diana Marcela Espinel Avila" userId="5bdf59d890a70698" providerId="LiveId" clId="{563A2348-3609-4BA3-A81E-26AD22B8BEBC}" dt="2023-11-21T16:15:05.156" v="213" actId="403"/>
          <ac:spMkLst>
            <pc:docMk/>
            <pc:sldMk cId="4143166443" sldId="256"/>
            <ac:spMk id="21" creationId="{17EF427B-725B-F355-4205-DF58615AB525}"/>
          </ac:spMkLst>
        </pc:spChg>
        <pc:spChg chg="del">
          <ac:chgData name="Diana Marcela Espinel Avila" userId="5bdf59d890a70698" providerId="LiveId" clId="{563A2348-3609-4BA3-A81E-26AD22B8BEBC}" dt="2023-11-21T13:45:04.498" v="20" actId="478"/>
          <ac:spMkLst>
            <pc:docMk/>
            <pc:sldMk cId="4143166443" sldId="256"/>
            <ac:spMk id="22" creationId="{91E37257-BDF5-43CC-9621-D52839982930}"/>
          </ac:spMkLst>
        </pc:spChg>
        <pc:spChg chg="add del mod">
          <ac:chgData name="Diana Marcela Espinel Avila" userId="5bdf59d890a70698" providerId="LiveId" clId="{563A2348-3609-4BA3-A81E-26AD22B8BEBC}" dt="2023-11-21T16:04:56.246" v="141"/>
          <ac:spMkLst>
            <pc:docMk/>
            <pc:sldMk cId="4143166443" sldId="256"/>
            <ac:spMk id="24" creationId="{AB8C1B19-8CC7-7E55-4B7D-D1EAB0D9D65C}"/>
          </ac:spMkLst>
        </pc:spChg>
        <pc:spChg chg="add mod">
          <ac:chgData name="Diana Marcela Espinel Avila" userId="5bdf59d890a70698" providerId="LiveId" clId="{563A2348-3609-4BA3-A81E-26AD22B8BEBC}" dt="2023-11-21T16:14:55.969" v="211" actId="14100"/>
          <ac:spMkLst>
            <pc:docMk/>
            <pc:sldMk cId="4143166443" sldId="256"/>
            <ac:spMk id="25" creationId="{C436200B-89B1-6C67-E170-A9E7FABDEE6B}"/>
          </ac:spMkLst>
        </pc:spChg>
        <pc:spChg chg="del">
          <ac:chgData name="Diana Marcela Espinel Avila" userId="5bdf59d890a70698" providerId="LiveId" clId="{563A2348-3609-4BA3-A81E-26AD22B8BEBC}" dt="2023-11-21T13:45:03.298" v="19" actId="478"/>
          <ac:spMkLst>
            <pc:docMk/>
            <pc:sldMk cId="4143166443" sldId="256"/>
            <ac:spMk id="25" creationId="{D48E4602-C078-4C49-B169-5156D6C693EB}"/>
          </ac:spMkLst>
        </pc:spChg>
        <pc:spChg chg="del">
          <ac:chgData name="Diana Marcela Espinel Avila" userId="5bdf59d890a70698" providerId="LiveId" clId="{563A2348-3609-4BA3-A81E-26AD22B8BEBC}" dt="2023-11-21T13:44:56.712" v="16" actId="478"/>
          <ac:spMkLst>
            <pc:docMk/>
            <pc:sldMk cId="4143166443" sldId="256"/>
            <ac:spMk id="26" creationId="{B6654349-3375-4446-8DB9-DDB684B5DDE4}"/>
          </ac:spMkLst>
        </pc:spChg>
        <pc:spChg chg="del">
          <ac:chgData name="Diana Marcela Espinel Avila" userId="5bdf59d890a70698" providerId="LiveId" clId="{563A2348-3609-4BA3-A81E-26AD22B8BEBC}" dt="2023-11-21T13:44:53.445" v="15" actId="478"/>
          <ac:spMkLst>
            <pc:docMk/>
            <pc:sldMk cId="4143166443" sldId="256"/>
            <ac:spMk id="30" creationId="{467F593D-B434-4A41-A16F-D902BD4ECBDB}"/>
          </ac:spMkLst>
        </pc:spChg>
        <pc:spChg chg="del">
          <ac:chgData name="Diana Marcela Espinel Avila" userId="5bdf59d890a70698" providerId="LiveId" clId="{563A2348-3609-4BA3-A81E-26AD22B8BEBC}" dt="2023-11-21T13:44:47.917" v="11" actId="478"/>
          <ac:spMkLst>
            <pc:docMk/>
            <pc:sldMk cId="4143166443" sldId="256"/>
            <ac:spMk id="32" creationId="{E2FE4EB4-E333-41A9-961F-8BFF878AA717}"/>
          </ac:spMkLst>
        </pc:spChg>
        <pc:spChg chg="del">
          <ac:chgData name="Diana Marcela Espinel Avila" userId="5bdf59d890a70698" providerId="LiveId" clId="{563A2348-3609-4BA3-A81E-26AD22B8BEBC}" dt="2023-11-21T13:44:49.866" v="13" actId="478"/>
          <ac:spMkLst>
            <pc:docMk/>
            <pc:sldMk cId="4143166443" sldId="256"/>
            <ac:spMk id="33" creationId="{A6BC9F88-F17E-401B-9CB0-6FA5E0A97ED4}"/>
          </ac:spMkLst>
        </pc:spChg>
        <pc:spChg chg="del">
          <ac:chgData name="Diana Marcela Espinel Avila" userId="5bdf59d890a70698" providerId="LiveId" clId="{563A2348-3609-4BA3-A81E-26AD22B8BEBC}" dt="2023-11-21T13:44:45.452" v="9" actId="478"/>
          <ac:spMkLst>
            <pc:docMk/>
            <pc:sldMk cId="4143166443" sldId="256"/>
            <ac:spMk id="34" creationId="{25F4AA7F-6036-4B7D-BF78-7084FD76B0F1}"/>
          </ac:spMkLst>
        </pc:spChg>
        <pc:spChg chg="del">
          <ac:chgData name="Diana Marcela Espinel Avila" userId="5bdf59d890a70698" providerId="LiveId" clId="{563A2348-3609-4BA3-A81E-26AD22B8BEBC}" dt="2023-11-21T13:44:42.001" v="7" actId="478"/>
          <ac:spMkLst>
            <pc:docMk/>
            <pc:sldMk cId="4143166443" sldId="256"/>
            <ac:spMk id="48" creationId="{4FC50503-16F9-4A61-A34A-179AA41FB927}"/>
          </ac:spMkLst>
        </pc:spChg>
        <pc:spChg chg="del">
          <ac:chgData name="Diana Marcela Espinel Avila" userId="5bdf59d890a70698" providerId="LiveId" clId="{563A2348-3609-4BA3-A81E-26AD22B8BEBC}" dt="2023-11-21T13:44:05.583" v="0" actId="478"/>
          <ac:spMkLst>
            <pc:docMk/>
            <pc:sldMk cId="4143166443" sldId="256"/>
            <ac:spMk id="53" creationId="{3D156B12-AA59-4898-B9E3-6925DF517422}"/>
          </ac:spMkLst>
        </pc:spChg>
        <pc:graphicFrameChg chg="del">
          <ac:chgData name="Diana Marcela Espinel Avila" userId="5bdf59d890a70698" providerId="LiveId" clId="{563A2348-3609-4BA3-A81E-26AD22B8BEBC}" dt="2023-11-21T13:44:09.545" v="3" actId="478"/>
          <ac:graphicFrameMkLst>
            <pc:docMk/>
            <pc:sldMk cId="4143166443" sldId="256"/>
            <ac:graphicFrameMk id="2" creationId="{95E78B2F-B0B1-C6A3-C13E-F2C115E3FA3A}"/>
          </ac:graphicFrameMkLst>
        </pc:graphicFrameChg>
        <pc:graphicFrameChg chg="mod modGraphic">
          <ac:chgData name="Diana Marcela Espinel Avila" userId="5bdf59d890a70698" providerId="LiveId" clId="{563A2348-3609-4BA3-A81E-26AD22B8BEBC}" dt="2023-11-21T16:11:45.363" v="175" actId="207"/>
          <ac:graphicFrameMkLst>
            <pc:docMk/>
            <pc:sldMk cId="4143166443" sldId="256"/>
            <ac:graphicFrameMk id="7" creationId="{BC7B59F5-458C-FE4D-D209-1490FFD153F5}"/>
          </ac:graphicFrameMkLst>
        </pc:graphicFrameChg>
        <pc:graphicFrameChg chg="add mod modGraphic">
          <ac:chgData name="Diana Marcela Espinel Avila" userId="5bdf59d890a70698" providerId="LiveId" clId="{563A2348-3609-4BA3-A81E-26AD22B8BEBC}" dt="2023-11-21T16:19:49.026" v="318" actId="404"/>
          <ac:graphicFrameMkLst>
            <pc:docMk/>
            <pc:sldMk cId="4143166443" sldId="256"/>
            <ac:graphicFrameMk id="16" creationId="{B092ECF1-F249-B893-56F1-6202E995CC3A}"/>
          </ac:graphicFrameMkLst>
        </pc:graphicFrameChg>
        <pc:graphicFrameChg chg="add mod modGraphic">
          <ac:chgData name="Diana Marcela Espinel Avila" userId="5bdf59d890a70698" providerId="LiveId" clId="{563A2348-3609-4BA3-A81E-26AD22B8BEBC}" dt="2023-11-21T16:17:22.302" v="272" actId="20577"/>
          <ac:graphicFrameMkLst>
            <pc:docMk/>
            <pc:sldMk cId="4143166443" sldId="256"/>
            <ac:graphicFrameMk id="20" creationId="{5C7CCA6E-035F-573A-7D02-B83C8C861BE9}"/>
          </ac:graphicFrameMkLst>
        </pc:graphicFrameChg>
        <pc:graphicFrameChg chg="del">
          <ac:chgData name="Diana Marcela Espinel Avila" userId="5bdf59d890a70698" providerId="LiveId" clId="{563A2348-3609-4BA3-A81E-26AD22B8BEBC}" dt="2023-11-21T13:45:01.993" v="18" actId="478"/>
          <ac:graphicFrameMkLst>
            <pc:docMk/>
            <pc:sldMk cId="4143166443" sldId="256"/>
            <ac:graphicFrameMk id="20" creationId="{D30DCD9C-36BC-49DB-AA0C-B6630E7640C8}"/>
          </ac:graphicFrameMkLst>
        </pc:graphicFrameChg>
        <pc:graphicFrameChg chg="del">
          <ac:chgData name="Diana Marcela Espinel Avila" userId="5bdf59d890a70698" providerId="LiveId" clId="{563A2348-3609-4BA3-A81E-26AD22B8BEBC}" dt="2023-11-21T13:45:00.859" v="17" actId="478"/>
          <ac:graphicFrameMkLst>
            <pc:docMk/>
            <pc:sldMk cId="4143166443" sldId="256"/>
            <ac:graphicFrameMk id="23" creationId="{93EC4D66-62F3-48CB-8F1D-B79DC540FEA0}"/>
          </ac:graphicFrameMkLst>
        </pc:graphicFrameChg>
        <pc:graphicFrameChg chg="del">
          <ac:chgData name="Diana Marcela Espinel Avila" userId="5bdf59d890a70698" providerId="LiveId" clId="{563A2348-3609-4BA3-A81E-26AD22B8BEBC}" dt="2023-11-21T13:44:48.798" v="12" actId="478"/>
          <ac:graphicFrameMkLst>
            <pc:docMk/>
            <pc:sldMk cId="4143166443" sldId="256"/>
            <ac:graphicFrameMk id="31" creationId="{E34D846E-EFBE-4542-AEB3-CBDD1984202A}"/>
          </ac:graphicFrameMkLst>
        </pc:graphicFrameChg>
        <pc:graphicFrameChg chg="del">
          <ac:chgData name="Diana Marcela Espinel Avila" userId="5bdf59d890a70698" providerId="LiveId" clId="{563A2348-3609-4BA3-A81E-26AD22B8BEBC}" dt="2023-11-21T13:44:46.942" v="10" actId="478"/>
          <ac:graphicFrameMkLst>
            <pc:docMk/>
            <pc:sldMk cId="4143166443" sldId="256"/>
            <ac:graphicFrameMk id="42" creationId="{14D4C018-9694-4E14-A777-906A7739F141}"/>
          </ac:graphicFrameMkLst>
        </pc:graphicFrameChg>
        <pc:graphicFrameChg chg="del">
          <ac:chgData name="Diana Marcela Espinel Avila" userId="5bdf59d890a70698" providerId="LiveId" clId="{563A2348-3609-4BA3-A81E-26AD22B8BEBC}" dt="2023-11-21T13:44:43.801" v="8" actId="478"/>
          <ac:graphicFrameMkLst>
            <pc:docMk/>
            <pc:sldMk cId="4143166443" sldId="256"/>
            <ac:graphicFrameMk id="44" creationId="{F2EAAF68-BFB2-41C2-A370-FCBB0FA995F0}"/>
          </ac:graphicFrameMkLst>
        </pc:graphicFrameChg>
        <pc:graphicFrameChg chg="del">
          <ac:chgData name="Diana Marcela Espinel Avila" userId="5bdf59d890a70698" providerId="LiveId" clId="{563A2348-3609-4BA3-A81E-26AD22B8BEBC}" dt="2023-11-21T13:44:40.324" v="5" actId="478"/>
          <ac:graphicFrameMkLst>
            <pc:docMk/>
            <pc:sldMk cId="4143166443" sldId="256"/>
            <ac:graphicFrameMk id="49" creationId="{69F3C2DE-C87C-4035-8215-42B4E9DDB6A3}"/>
          </ac:graphicFrameMkLst>
        </pc:graphicFrameChg>
        <pc:graphicFrameChg chg="del">
          <ac:chgData name="Diana Marcela Espinel Avila" userId="5bdf59d890a70698" providerId="LiveId" clId="{563A2348-3609-4BA3-A81E-26AD22B8BEBC}" dt="2023-11-21T13:44:41.478" v="6" actId="478"/>
          <ac:graphicFrameMkLst>
            <pc:docMk/>
            <pc:sldMk cId="4143166443" sldId="256"/>
            <ac:graphicFrameMk id="50" creationId="{CE0948A0-7739-4977-8296-1B2CAAFFF8CD}"/>
          </ac:graphicFrameMkLst>
        </pc:graphicFrameChg>
        <pc:graphicFrameChg chg="del">
          <ac:chgData name="Diana Marcela Espinel Avila" userId="5bdf59d890a70698" providerId="LiveId" clId="{563A2348-3609-4BA3-A81E-26AD22B8BEBC}" dt="2023-11-21T13:44:07.565" v="2" actId="478"/>
          <ac:graphicFrameMkLst>
            <pc:docMk/>
            <pc:sldMk cId="4143166443" sldId="256"/>
            <ac:graphicFrameMk id="52" creationId="{6AE37CCA-092F-4861-BEDD-DE6A5D61F8E5}"/>
          </ac:graphicFrameMkLst>
        </pc:graphicFrameChg>
        <pc:picChg chg="add del mod">
          <ac:chgData name="Diana Marcela Espinel Avila" userId="5bdf59d890a70698" providerId="LiveId" clId="{563A2348-3609-4BA3-A81E-26AD22B8BEBC}" dt="2023-11-21T15:53:54.315" v="49"/>
          <ac:picMkLst>
            <pc:docMk/>
            <pc:sldMk cId="4143166443" sldId="256"/>
            <ac:picMk id="2" creationId="{D6A54634-15EB-6852-78D0-6F478E6D68C7}"/>
          </ac:picMkLst>
        </pc:picChg>
        <pc:picChg chg="add del mod">
          <ac:chgData name="Diana Marcela Espinel Avila" userId="5bdf59d890a70698" providerId="LiveId" clId="{563A2348-3609-4BA3-A81E-26AD22B8BEBC}" dt="2023-11-21T15:53:59.981" v="51"/>
          <ac:picMkLst>
            <pc:docMk/>
            <pc:sldMk cId="4143166443" sldId="256"/>
            <ac:picMk id="5" creationId="{EE8A4257-3352-E2B7-D89D-58DFEE9ABD65}"/>
          </ac:picMkLst>
        </pc:picChg>
        <pc:picChg chg="mod">
          <ac:chgData name="Diana Marcela Espinel Avila" userId="5bdf59d890a70698" providerId="LiveId" clId="{563A2348-3609-4BA3-A81E-26AD22B8BEBC}" dt="2023-11-21T16:14:16.635" v="198" actId="1076"/>
          <ac:picMkLst>
            <pc:docMk/>
            <pc:sldMk cId="4143166443" sldId="256"/>
            <ac:picMk id="8" creationId="{447CB78E-0615-7A96-ECA2-0839AD27D5AD}"/>
          </ac:picMkLst>
        </pc:picChg>
        <pc:picChg chg="add del mod">
          <ac:chgData name="Diana Marcela Espinel Avila" userId="5bdf59d890a70698" providerId="LiveId" clId="{563A2348-3609-4BA3-A81E-26AD22B8BEBC}" dt="2023-11-21T15:54:51.527" v="58" actId="478"/>
          <ac:picMkLst>
            <pc:docMk/>
            <pc:sldMk cId="4143166443" sldId="256"/>
            <ac:picMk id="10" creationId="{8F52EE41-1960-39B6-EDCF-C97AB21A15F2}"/>
          </ac:picMkLst>
        </pc:picChg>
        <pc:picChg chg="del mod">
          <ac:chgData name="Diana Marcela Espinel Avila" userId="5bdf59d890a70698" providerId="LiveId" clId="{563A2348-3609-4BA3-A81E-26AD22B8BEBC}" dt="2023-11-21T15:53:51.801" v="47" actId="478"/>
          <ac:picMkLst>
            <pc:docMk/>
            <pc:sldMk cId="4143166443" sldId="256"/>
            <ac:picMk id="11" creationId="{C3B3988B-5DA1-1366-CC2D-2C3FB0C230D4}"/>
          </ac:picMkLst>
        </pc:picChg>
        <pc:picChg chg="add mod">
          <ac:chgData name="Diana Marcela Espinel Avila" userId="5bdf59d890a70698" providerId="LiveId" clId="{563A2348-3609-4BA3-A81E-26AD22B8BEBC}" dt="2023-11-21T16:00:58.487" v="119" actId="1076"/>
          <ac:picMkLst>
            <pc:docMk/>
            <pc:sldMk cId="4143166443" sldId="256"/>
            <ac:picMk id="14" creationId="{AE8C8219-EF6A-C726-56EA-413B58B29D96}"/>
          </ac:picMkLst>
        </pc:picChg>
        <pc:picChg chg="add del mod">
          <ac:chgData name="Diana Marcela Espinel Avila" userId="5bdf59d890a70698" providerId="LiveId" clId="{563A2348-3609-4BA3-A81E-26AD22B8BEBC}" dt="2023-11-21T16:01:47.076" v="127" actId="478"/>
          <ac:picMkLst>
            <pc:docMk/>
            <pc:sldMk cId="4143166443" sldId="256"/>
            <ac:picMk id="22" creationId="{1FC5B899-AD2E-F341-FE26-798CA7B89043}"/>
          </ac:picMkLst>
        </pc:picChg>
        <pc:picChg chg="add mod">
          <ac:chgData name="Diana Marcela Espinel Avila" userId="5bdf59d890a70698" providerId="LiveId" clId="{563A2348-3609-4BA3-A81E-26AD22B8BEBC}" dt="2023-11-21T16:04:08.980" v="139" actId="1076"/>
          <ac:picMkLst>
            <pc:docMk/>
            <pc:sldMk cId="4143166443" sldId="256"/>
            <ac:picMk id="23" creationId="{C53D3730-FC23-D356-77BE-5D2731DCE98A}"/>
          </ac:picMkLst>
        </pc:picChg>
        <pc:picChg chg="del">
          <ac:chgData name="Diana Marcela Espinel Avila" userId="5bdf59d890a70698" providerId="LiveId" clId="{563A2348-3609-4BA3-A81E-26AD22B8BEBC}" dt="2023-11-21T13:44:51.514" v="14" actId="478"/>
          <ac:picMkLst>
            <pc:docMk/>
            <pc:sldMk cId="4143166443" sldId="256"/>
            <ac:picMk id="37" creationId="{5708B97F-B71B-402C-947E-2262A1205C20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xmlns="" chg="mod">
              <pc226:chgData name="Diana Marcela Espinel Avila" userId="5bdf59d890a70698" providerId="LiveId" clId="{563A2348-3609-4BA3-A81E-26AD22B8BEBC}" dt="2023-11-21T13:44:05.598" v="1" actId="2056"/>
              <pc2:cmMkLst xmlns:pc2="http://schemas.microsoft.com/office/powerpoint/2019/9/main/command">
                <pc:docMk/>
                <pc:sldMk cId="4143166443" sldId="256"/>
                <pc2:cmMk id="{5A19B216-F402-49A1-9718-3419B22BF4C9}"/>
              </pc2:cmMkLst>
            </pc226:cmChg>
            <pc226:cmChg xmlns:pc226="http://schemas.microsoft.com/office/powerpoint/2022/06/main/command" xmlns="" chg="mod">
              <pc226:chgData name="Diana Marcela Espinel Avila" userId="5bdf59d890a70698" providerId="LiveId" clId="{563A2348-3609-4BA3-A81E-26AD22B8BEBC}" dt="2023-11-21T13:45:04.507" v="21" actId="2056"/>
              <pc2:cmMkLst xmlns:pc2="http://schemas.microsoft.com/office/powerpoint/2019/9/main/command">
                <pc:docMk/>
                <pc:sldMk cId="4143166443" sldId="256"/>
                <pc2:cmMk id="{17F10F63-DF77-49B2-8F05-D7B27AB6B437}"/>
              </pc2:cmMkLst>
            </pc226:cmChg>
          </p:ext>
        </pc:extLst>
      </pc:sldChg>
      <pc:sldChg chg="add del setBg">
        <pc:chgData name="Diana Marcela Espinel Avila" userId="5bdf59d890a70698" providerId="LiveId" clId="{563A2348-3609-4BA3-A81E-26AD22B8BEBC}" dt="2023-11-21T16:09:09.008" v="153" actId="47"/>
        <pc:sldMkLst>
          <pc:docMk/>
          <pc:sldMk cId="3537974775" sldId="257"/>
        </pc:sldMkLst>
      </pc:sldChg>
    </pc:docChg>
  </pc:docChgLst>
</pc:chgInfo>
</file>

<file path=ppt/comments/modernComment_100_F6F3B3E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7F10F63-DF77-49B2-8F05-D7B27AB6B437}" authorId="{57E09CCF-2C6F-0B62-B1EC-476125969E17}" created="2022-10-31T19:37:56.151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4143166443" sldId="256"/>
      <ac:spMk id="22" creationId="{91E37257-BDF5-43CC-9621-D52839982930}"/>
    </ac:deMkLst>
    <p188:txBody>
      <a:bodyPr/>
      <a:lstStyle/>
      <a:p>
        <a:r>
          <a:rPr lang="es-CO"/>
          <a:t>Usar priorización de morbilidad y mortalidad, no se debe registrar indicadores</a:t>
        </a:r>
      </a:p>
    </p188:txBody>
  </p188:cm>
  <p188:cm id="{5A19B216-F402-49A1-9718-3419B22BF4C9}" authorId="{57E09CCF-2C6F-0B62-B1EC-476125969E17}" created="2022-10-31T19:39:09.733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4143166443" sldId="256"/>
      <ac:spMk id="53" creationId="{3D156B12-AA59-4898-B9E3-6925DF517422}"/>
    </ac:deMkLst>
    <p188:txBody>
      <a:bodyPr/>
      <a:lstStyle/>
      <a:p>
        <a:r>
          <a:rPr lang="es-CO"/>
          <a:t>Registrar una o dos más relevantes por dimensión
</a:t>
        </a:r>
      </a:p>
    </p188:txBody>
  </p188:cm>
  <p188:cm id="{B7595BF9-F078-4637-B9F5-CD4889F1CF03}" authorId="{57E09CCF-2C6F-0B62-B1EC-476125969E17}" created="2022-10-31T20:19:36.246">
    <pc:sldMkLst xmlns:pc="http://schemas.microsoft.com/office/powerpoint/2013/main/command">
      <pc:docMk/>
      <pc:sldMk cId="4143166443" sldId="256"/>
    </pc:sldMkLst>
    <p188:txBody>
      <a:bodyPr/>
      <a:lstStyle/>
      <a:p>
        <a:r>
          <a:rPr lang="es-CO"/>
          <a:t>Información de Proporción de la población por curso de vida según MIAS, Municipio de Arcabuco, Boyacá 2015 – 2021 – 2023</a:t>
        </a:r>
      </a:p>
    </p188:txBody>
  </p188:cm>
</p188:cmLst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8B5817-1856-4ABA-BD95-092A474DADFB}" type="doc">
      <dgm:prSet loTypeId="urn:microsoft.com/office/officeart/2005/8/layout/hList7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1C56D9A7-EE76-492B-974D-621D153CC946}">
      <dgm:prSet phldrT="[Texto]" custT="1"/>
      <dgm:spPr/>
      <dgm:t>
        <a:bodyPr/>
        <a:lstStyle/>
        <a:p>
          <a:r>
            <a:rPr lang="es-CO" sz="2800" smtClean="0">
              <a:latin typeface="+mn-lt"/>
            </a:rPr>
            <a:t>ENFERMEDADES DEL SISTEMA CIRCULATORIO </a:t>
          </a:r>
          <a:endParaRPr lang="es-CO" sz="2800" dirty="0">
            <a:latin typeface="+mn-lt"/>
          </a:endParaRPr>
        </a:p>
      </dgm:t>
    </dgm:pt>
    <dgm:pt modelId="{8EBB5C48-1F57-4086-8714-5F44E1B58792}" type="parTrans" cxnId="{E9BF4DDD-3AF3-4668-97CC-F001F5E4169B}">
      <dgm:prSet/>
      <dgm:spPr/>
      <dgm:t>
        <a:bodyPr/>
        <a:lstStyle/>
        <a:p>
          <a:endParaRPr lang="es-CO" sz="2800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885DD427-13CE-44BC-A111-198BE6A9EDFD}" type="sibTrans" cxnId="{E9BF4DDD-3AF3-4668-97CC-F001F5E4169B}">
      <dgm:prSet/>
      <dgm:spPr/>
      <dgm:t>
        <a:bodyPr/>
        <a:lstStyle/>
        <a:p>
          <a:endParaRPr lang="es-CO" sz="2800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A2E8D7FD-848F-40D0-8DAE-5C4D198BE250}">
      <dgm:prSet phldrT="[Texto]" custT="1"/>
      <dgm:spPr/>
      <dgm:t>
        <a:bodyPr/>
        <a:lstStyle/>
        <a:p>
          <a:r>
            <a:rPr lang="es-CO" sz="2800" smtClean="0">
              <a:latin typeface="+mn-lt"/>
            </a:rPr>
            <a:t>Enfermedades isquémicas del corazón </a:t>
          </a:r>
          <a:endParaRPr lang="es-CO" sz="2800" dirty="0">
            <a:latin typeface="+mn-lt"/>
          </a:endParaRPr>
        </a:p>
      </dgm:t>
    </dgm:pt>
    <dgm:pt modelId="{3F1B3433-C6A1-4900-B16A-B4F45E1FF1C2}" type="parTrans" cxnId="{12B0067B-7846-4651-9496-580BED9C695D}">
      <dgm:prSet/>
      <dgm:spPr/>
      <dgm:t>
        <a:bodyPr/>
        <a:lstStyle/>
        <a:p>
          <a:endParaRPr lang="es-CO" sz="2800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BC7E740C-055A-49DD-B64A-0414ABF569CD}" type="sibTrans" cxnId="{12B0067B-7846-4651-9496-580BED9C695D}">
      <dgm:prSet/>
      <dgm:spPr/>
      <dgm:t>
        <a:bodyPr/>
        <a:lstStyle/>
        <a:p>
          <a:endParaRPr lang="es-CO" sz="2800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4F69A687-107B-45FE-9753-1E14A43BD12A}">
      <dgm:prSet phldrT="[Texto]" custT="1"/>
      <dgm:spPr/>
      <dgm:t>
        <a:bodyPr/>
        <a:lstStyle/>
        <a:p>
          <a:r>
            <a:rPr lang="es-CO" sz="2800" smtClean="0">
              <a:latin typeface="+mn-lt"/>
            </a:rPr>
            <a:t>TODAS LAS  DEMAS ENFERMEDADES </a:t>
          </a:r>
          <a:endParaRPr lang="es-CO" sz="2800" dirty="0">
            <a:latin typeface="+mn-lt"/>
          </a:endParaRPr>
        </a:p>
      </dgm:t>
    </dgm:pt>
    <dgm:pt modelId="{E9FFA797-D2D9-46F1-AED3-203E6D758C17}" type="parTrans" cxnId="{51189035-8E0C-4293-A217-1C26FEF1B8D6}">
      <dgm:prSet/>
      <dgm:spPr/>
      <dgm:t>
        <a:bodyPr/>
        <a:lstStyle/>
        <a:p>
          <a:endParaRPr lang="es-CO" sz="2800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57B0DAEF-7703-4BC9-9F60-CEEC7A5EDB0F}" type="sibTrans" cxnId="{51189035-8E0C-4293-A217-1C26FEF1B8D6}">
      <dgm:prSet/>
      <dgm:spPr/>
      <dgm:t>
        <a:bodyPr/>
        <a:lstStyle/>
        <a:p>
          <a:endParaRPr lang="es-CO" sz="2800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F5162571-5AF9-4C24-B149-4D453C933779}">
      <dgm:prSet phldrT="[Texto]" custT="1"/>
      <dgm:spPr/>
      <dgm:t>
        <a:bodyPr/>
        <a:lstStyle/>
        <a:p>
          <a:r>
            <a:rPr lang="es-ES" sz="2800" smtClean="0">
              <a:latin typeface="+mn-lt"/>
            </a:rPr>
            <a:t>NEOPLASIAS </a:t>
          </a:r>
          <a:endParaRPr lang="es-CO" sz="2800" dirty="0">
            <a:latin typeface="+mn-lt"/>
          </a:endParaRPr>
        </a:p>
      </dgm:t>
    </dgm:pt>
    <dgm:pt modelId="{7B2B8962-EB4E-4634-846E-9931243FE050}" type="parTrans" cxnId="{E9E15756-C1ED-47C2-A688-B6605D417A2B}">
      <dgm:prSet/>
      <dgm:spPr/>
      <dgm:t>
        <a:bodyPr/>
        <a:lstStyle/>
        <a:p>
          <a:endParaRPr lang="es-CO" sz="2800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D35B1E11-C19C-4980-8F94-965107AC2C73}" type="sibTrans" cxnId="{E9E15756-C1ED-47C2-A688-B6605D417A2B}">
      <dgm:prSet/>
      <dgm:spPr/>
      <dgm:t>
        <a:bodyPr/>
        <a:lstStyle/>
        <a:p>
          <a:endParaRPr lang="es-CO" sz="2800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4573A1EF-F201-4B4A-B310-4172883AB03F}">
      <dgm:prSet phldrT="[Texto]" custT="1"/>
      <dgm:spPr/>
      <dgm:t>
        <a:bodyPr/>
        <a:lstStyle/>
        <a:p>
          <a:r>
            <a:rPr lang="es-CO" sz="2800" smtClean="0">
              <a:latin typeface="+mn-lt"/>
            </a:rPr>
            <a:t>Tumor maligno de próstata.</a:t>
          </a:r>
          <a:endParaRPr lang="es-CO" sz="2800" dirty="0">
            <a:latin typeface="+mn-lt"/>
          </a:endParaRPr>
        </a:p>
      </dgm:t>
    </dgm:pt>
    <dgm:pt modelId="{70A78A3B-2CE7-43D0-88F5-0862E07D7857}" type="parTrans" cxnId="{51FF503E-A190-4F22-9F68-2E43D431F691}">
      <dgm:prSet/>
      <dgm:spPr/>
      <dgm:t>
        <a:bodyPr/>
        <a:lstStyle/>
        <a:p>
          <a:endParaRPr lang="es-CO" sz="2800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671102A0-9510-4C09-A337-7055B9815C8C}" type="sibTrans" cxnId="{51FF503E-A190-4F22-9F68-2E43D431F691}">
      <dgm:prSet/>
      <dgm:spPr/>
      <dgm:t>
        <a:bodyPr/>
        <a:lstStyle/>
        <a:p>
          <a:endParaRPr lang="es-CO" sz="2800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8E132626-4308-4884-940E-E9B65400CD8F}">
      <dgm:prSet phldrT="[Texto]" custT="1"/>
      <dgm:spPr/>
      <dgm:t>
        <a:bodyPr/>
        <a:lstStyle/>
        <a:p>
          <a:r>
            <a:rPr lang="es-CO" sz="2800" smtClean="0">
              <a:latin typeface="+mn-lt"/>
            </a:rPr>
            <a:t>Enfermedades cerebrovasculares</a:t>
          </a:r>
          <a:endParaRPr lang="es-CO" sz="2800" dirty="0">
            <a:latin typeface="+mn-lt"/>
          </a:endParaRPr>
        </a:p>
      </dgm:t>
    </dgm:pt>
    <dgm:pt modelId="{8FEE7BFF-E63B-4F2C-B564-399A3C2ED7CC}" type="parTrans" cxnId="{DDE36553-0D9F-4901-973C-3CA0AE1E25A9}">
      <dgm:prSet/>
      <dgm:spPr/>
      <dgm:t>
        <a:bodyPr/>
        <a:lstStyle/>
        <a:p>
          <a:endParaRPr lang="es-CO"/>
        </a:p>
      </dgm:t>
    </dgm:pt>
    <dgm:pt modelId="{D3EC175C-B31F-48B8-9767-AE926A0ECEB3}" type="sibTrans" cxnId="{DDE36553-0D9F-4901-973C-3CA0AE1E25A9}">
      <dgm:prSet/>
      <dgm:spPr/>
      <dgm:t>
        <a:bodyPr/>
        <a:lstStyle/>
        <a:p>
          <a:endParaRPr lang="es-CO"/>
        </a:p>
      </dgm:t>
    </dgm:pt>
    <dgm:pt modelId="{7710273E-3392-4A95-8FD1-C542AB199CB8}">
      <dgm:prSet phldrT="[Texto]" custT="1"/>
      <dgm:spPr/>
      <dgm:t>
        <a:bodyPr/>
        <a:lstStyle/>
        <a:p>
          <a:r>
            <a:rPr lang="es-CO" sz="2800" smtClean="0">
              <a:latin typeface="+mn-lt"/>
            </a:rPr>
            <a:t>Enfermedades  crónicas de las visa respiratorias .</a:t>
          </a:r>
          <a:endParaRPr lang="es-CO" sz="2800" dirty="0">
            <a:latin typeface="+mn-lt"/>
          </a:endParaRPr>
        </a:p>
      </dgm:t>
    </dgm:pt>
    <dgm:pt modelId="{26A21298-64B5-40B7-A023-BA9242F53365}" type="sibTrans" cxnId="{D247AFFB-C83B-459C-852C-D653E136AF49}">
      <dgm:prSet/>
      <dgm:spPr/>
      <dgm:t>
        <a:bodyPr/>
        <a:lstStyle/>
        <a:p>
          <a:endParaRPr lang="es-CO" sz="2800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FA43E66F-D1DD-4DA0-84E7-15CE336D0B26}" type="parTrans" cxnId="{D247AFFB-C83B-459C-852C-D653E136AF49}">
      <dgm:prSet/>
      <dgm:spPr/>
      <dgm:t>
        <a:bodyPr/>
        <a:lstStyle/>
        <a:p>
          <a:endParaRPr lang="es-CO" sz="2800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D6C37F74-80EA-4D32-9BB6-DDFFC68DDF60}">
      <dgm:prSet custT="1"/>
      <dgm:spPr/>
      <dgm:t>
        <a:bodyPr/>
        <a:lstStyle/>
        <a:p>
          <a:r>
            <a:rPr lang="es-CO" sz="2800" smtClean="0">
              <a:latin typeface="+mn-lt"/>
            </a:rPr>
            <a:t>Resto de enfermedades del sistema circulatorio .</a:t>
          </a:r>
          <a:endParaRPr lang="es-CO" sz="2800" dirty="0">
            <a:latin typeface="+mn-lt"/>
          </a:endParaRPr>
        </a:p>
      </dgm:t>
    </dgm:pt>
    <dgm:pt modelId="{EC55B6B2-30FD-412F-BEBD-C6BC3FFFEBF5}" type="sibTrans" cxnId="{BC214BD2-9EE8-4643-8425-7F112B9FFC41}">
      <dgm:prSet/>
      <dgm:spPr/>
      <dgm:t>
        <a:bodyPr/>
        <a:lstStyle/>
        <a:p>
          <a:endParaRPr lang="es-CO"/>
        </a:p>
      </dgm:t>
    </dgm:pt>
    <dgm:pt modelId="{5D8109EA-35E8-4F25-9A9C-168421A8A212}" type="parTrans" cxnId="{BC214BD2-9EE8-4643-8425-7F112B9FFC41}">
      <dgm:prSet/>
      <dgm:spPr/>
      <dgm:t>
        <a:bodyPr/>
        <a:lstStyle/>
        <a:p>
          <a:endParaRPr lang="es-CO"/>
        </a:p>
      </dgm:t>
    </dgm:pt>
    <dgm:pt modelId="{C689ADF5-A27E-45FC-94DE-00876ACDBF5D}">
      <dgm:prSet custT="1"/>
      <dgm:spPr/>
      <dgm:t>
        <a:bodyPr/>
        <a:lstStyle/>
        <a:p>
          <a:r>
            <a:rPr lang="es-CO" sz="2800" dirty="0" smtClean="0">
              <a:latin typeface="+mn-lt"/>
            </a:rPr>
            <a:t>Tumor maligno de órganos digestivos y del peritoneo exceptuando estomago y colon  </a:t>
          </a:r>
          <a:endParaRPr lang="es-CO" sz="2800" dirty="0">
            <a:latin typeface="+mn-lt"/>
          </a:endParaRPr>
        </a:p>
      </dgm:t>
    </dgm:pt>
    <dgm:pt modelId="{A35AF8CA-5680-466E-9D95-EA311F75264B}" type="parTrans" cxnId="{3694E8B4-3FAA-42AA-836F-7EE7DFF59F42}">
      <dgm:prSet/>
      <dgm:spPr/>
      <dgm:t>
        <a:bodyPr/>
        <a:lstStyle/>
        <a:p>
          <a:endParaRPr lang="es-CO"/>
        </a:p>
      </dgm:t>
    </dgm:pt>
    <dgm:pt modelId="{525FFF87-4B1B-4BA8-8AC8-9BBC17F60EB3}" type="sibTrans" cxnId="{3694E8B4-3FAA-42AA-836F-7EE7DFF59F42}">
      <dgm:prSet/>
      <dgm:spPr/>
      <dgm:t>
        <a:bodyPr/>
        <a:lstStyle/>
        <a:p>
          <a:endParaRPr lang="es-CO"/>
        </a:p>
      </dgm:t>
    </dgm:pt>
    <dgm:pt modelId="{31801F8E-8DE3-4EA5-8141-93110E604753}">
      <dgm:prSet custT="1"/>
      <dgm:spPr/>
      <dgm:t>
        <a:bodyPr/>
        <a:lstStyle/>
        <a:p>
          <a:endParaRPr lang="es-CO" sz="2800" dirty="0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57295B1D-49F8-46D7-84D7-CDC77735D824}" type="parTrans" cxnId="{708A4A8B-70EC-4659-A9AB-BA9E8F0792C6}">
      <dgm:prSet/>
      <dgm:spPr/>
      <dgm:t>
        <a:bodyPr/>
        <a:lstStyle/>
        <a:p>
          <a:endParaRPr lang="es-CO"/>
        </a:p>
      </dgm:t>
    </dgm:pt>
    <dgm:pt modelId="{46ABD951-17A8-422B-8063-6EB874D9A8A8}" type="sibTrans" cxnId="{708A4A8B-70EC-4659-A9AB-BA9E8F0792C6}">
      <dgm:prSet/>
      <dgm:spPr/>
      <dgm:t>
        <a:bodyPr/>
        <a:lstStyle/>
        <a:p>
          <a:endParaRPr lang="es-CO"/>
        </a:p>
      </dgm:t>
    </dgm:pt>
    <dgm:pt modelId="{7CC0F171-DF8B-4B5B-8CD3-C5286EA87B6E}" type="pres">
      <dgm:prSet presAssocID="{D48B5817-1856-4ABA-BD95-092A474DADF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EE2CB2A6-8BD9-4714-ACB9-D2A7C44B7A30}" type="pres">
      <dgm:prSet presAssocID="{D48B5817-1856-4ABA-BD95-092A474DADFB}" presName="fgShape" presStyleLbl="fgShp" presStyleIdx="0" presStyleCnt="1"/>
      <dgm:spPr/>
      <dgm:t>
        <a:bodyPr/>
        <a:lstStyle/>
        <a:p>
          <a:endParaRPr lang="es-CO"/>
        </a:p>
      </dgm:t>
    </dgm:pt>
    <dgm:pt modelId="{55A0033E-85BC-4535-9371-E05218E4BE0E}" type="pres">
      <dgm:prSet presAssocID="{D48B5817-1856-4ABA-BD95-092A474DADFB}" presName="linComp" presStyleCnt="0"/>
      <dgm:spPr/>
      <dgm:t>
        <a:bodyPr/>
        <a:lstStyle/>
        <a:p>
          <a:endParaRPr lang="es-CO"/>
        </a:p>
      </dgm:t>
    </dgm:pt>
    <dgm:pt modelId="{D138F820-F247-4A52-BB79-AD09D00F09B3}" type="pres">
      <dgm:prSet presAssocID="{1C56D9A7-EE76-492B-974D-621D153CC946}" presName="compNode" presStyleCnt="0"/>
      <dgm:spPr/>
      <dgm:t>
        <a:bodyPr/>
        <a:lstStyle/>
        <a:p>
          <a:endParaRPr lang="es-CO"/>
        </a:p>
      </dgm:t>
    </dgm:pt>
    <dgm:pt modelId="{07FC4EE2-EFEF-4418-9188-50570C23E3B4}" type="pres">
      <dgm:prSet presAssocID="{1C56D9A7-EE76-492B-974D-621D153CC946}" presName="bkgdShape" presStyleLbl="node1" presStyleIdx="0" presStyleCnt="3"/>
      <dgm:spPr/>
      <dgm:t>
        <a:bodyPr/>
        <a:lstStyle/>
        <a:p>
          <a:endParaRPr lang="es-CO"/>
        </a:p>
      </dgm:t>
    </dgm:pt>
    <dgm:pt modelId="{F739D0A4-E962-4FE1-879B-7F10F6984E24}" type="pres">
      <dgm:prSet presAssocID="{1C56D9A7-EE76-492B-974D-621D153CC946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D4CE871-79CC-4F68-ADE6-6BBD051E2A86}" type="pres">
      <dgm:prSet presAssocID="{1C56D9A7-EE76-492B-974D-621D153CC946}" presName="invisiNode" presStyleLbl="node1" presStyleIdx="0" presStyleCnt="3"/>
      <dgm:spPr/>
      <dgm:t>
        <a:bodyPr/>
        <a:lstStyle/>
        <a:p>
          <a:endParaRPr lang="es-CO"/>
        </a:p>
      </dgm:t>
    </dgm:pt>
    <dgm:pt modelId="{34FE34E9-B566-4840-8938-0BC04B937ABD}" type="pres">
      <dgm:prSet presAssocID="{1C56D9A7-EE76-492B-974D-621D153CC946}" presName="imagNode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CO"/>
        </a:p>
      </dgm:t>
    </dgm:pt>
    <dgm:pt modelId="{5A7D4524-A797-4522-A5B2-DEB01E1A4824}" type="pres">
      <dgm:prSet presAssocID="{885DD427-13CE-44BC-A111-198BE6A9EDFD}" presName="sibTrans" presStyleLbl="sibTrans2D1" presStyleIdx="0" presStyleCnt="0"/>
      <dgm:spPr/>
      <dgm:t>
        <a:bodyPr/>
        <a:lstStyle/>
        <a:p>
          <a:endParaRPr lang="es-CO"/>
        </a:p>
      </dgm:t>
    </dgm:pt>
    <dgm:pt modelId="{E388157E-15AB-4730-9AA0-4C5F6C71666E}" type="pres">
      <dgm:prSet presAssocID="{4F69A687-107B-45FE-9753-1E14A43BD12A}" presName="compNode" presStyleCnt="0"/>
      <dgm:spPr/>
      <dgm:t>
        <a:bodyPr/>
        <a:lstStyle/>
        <a:p>
          <a:endParaRPr lang="es-CO"/>
        </a:p>
      </dgm:t>
    </dgm:pt>
    <dgm:pt modelId="{F1FF0DAD-9882-4D11-A20D-3E6BAE7AB648}" type="pres">
      <dgm:prSet presAssocID="{4F69A687-107B-45FE-9753-1E14A43BD12A}" presName="bkgdShape" presStyleLbl="node1" presStyleIdx="1" presStyleCnt="3"/>
      <dgm:spPr/>
      <dgm:t>
        <a:bodyPr/>
        <a:lstStyle/>
        <a:p>
          <a:endParaRPr lang="es-CO"/>
        </a:p>
      </dgm:t>
    </dgm:pt>
    <dgm:pt modelId="{48501CC3-2122-41C9-8036-C50E4FD6FFB8}" type="pres">
      <dgm:prSet presAssocID="{4F69A687-107B-45FE-9753-1E14A43BD12A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6181E59-B17F-4BA5-A722-F7D445B231B7}" type="pres">
      <dgm:prSet presAssocID="{4F69A687-107B-45FE-9753-1E14A43BD12A}" presName="invisiNode" presStyleLbl="node1" presStyleIdx="1" presStyleCnt="3"/>
      <dgm:spPr/>
      <dgm:t>
        <a:bodyPr/>
        <a:lstStyle/>
        <a:p>
          <a:endParaRPr lang="es-CO"/>
        </a:p>
      </dgm:t>
    </dgm:pt>
    <dgm:pt modelId="{7731CFE9-919C-4376-BD26-452BC0C21B8D}" type="pres">
      <dgm:prSet presAssocID="{4F69A687-107B-45FE-9753-1E14A43BD12A}" presName="imagNode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CO"/>
        </a:p>
      </dgm:t>
    </dgm:pt>
    <dgm:pt modelId="{2F0C66CA-0B85-48A2-AB1A-EBA82CB49287}" type="pres">
      <dgm:prSet presAssocID="{57B0DAEF-7703-4BC9-9F60-CEEC7A5EDB0F}" presName="sibTrans" presStyleLbl="sibTrans2D1" presStyleIdx="0" presStyleCnt="0"/>
      <dgm:spPr/>
      <dgm:t>
        <a:bodyPr/>
        <a:lstStyle/>
        <a:p>
          <a:endParaRPr lang="es-CO"/>
        </a:p>
      </dgm:t>
    </dgm:pt>
    <dgm:pt modelId="{CF422571-426B-4806-873F-DAAD17B52B73}" type="pres">
      <dgm:prSet presAssocID="{F5162571-5AF9-4C24-B149-4D453C933779}" presName="compNode" presStyleCnt="0"/>
      <dgm:spPr/>
      <dgm:t>
        <a:bodyPr/>
        <a:lstStyle/>
        <a:p>
          <a:endParaRPr lang="es-CO"/>
        </a:p>
      </dgm:t>
    </dgm:pt>
    <dgm:pt modelId="{0D68029B-8477-4D8E-BAE0-D97D03884A88}" type="pres">
      <dgm:prSet presAssocID="{F5162571-5AF9-4C24-B149-4D453C933779}" presName="bkgdShape" presStyleLbl="node1" presStyleIdx="2" presStyleCnt="3"/>
      <dgm:spPr/>
      <dgm:t>
        <a:bodyPr/>
        <a:lstStyle/>
        <a:p>
          <a:endParaRPr lang="es-CO"/>
        </a:p>
      </dgm:t>
    </dgm:pt>
    <dgm:pt modelId="{3A7ADEB9-23D8-4D89-8977-2A03A146F02A}" type="pres">
      <dgm:prSet presAssocID="{F5162571-5AF9-4C24-B149-4D453C933779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FF61C07-2664-4B93-A1D0-2F50C133AEDE}" type="pres">
      <dgm:prSet presAssocID="{F5162571-5AF9-4C24-B149-4D453C933779}" presName="invisiNode" presStyleLbl="node1" presStyleIdx="2" presStyleCnt="3"/>
      <dgm:spPr/>
      <dgm:t>
        <a:bodyPr/>
        <a:lstStyle/>
        <a:p>
          <a:endParaRPr lang="es-CO"/>
        </a:p>
      </dgm:t>
    </dgm:pt>
    <dgm:pt modelId="{5447D02E-3CD9-4448-8462-F934124D2198}" type="pres">
      <dgm:prSet presAssocID="{F5162571-5AF9-4C24-B149-4D453C933779}" presName="imagNode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s-CO"/>
        </a:p>
      </dgm:t>
    </dgm:pt>
  </dgm:ptLst>
  <dgm:cxnLst>
    <dgm:cxn modelId="{A5B49DFA-9CCF-4AFB-B971-934A4DD032AA}" type="presOf" srcId="{4F69A687-107B-45FE-9753-1E14A43BD12A}" destId="{48501CC3-2122-41C9-8036-C50E4FD6FFB8}" srcOrd="1" destOrd="0" presId="urn:microsoft.com/office/officeart/2005/8/layout/hList7"/>
    <dgm:cxn modelId="{82699B24-4DFB-4F04-9E80-7C478DCFF6BD}" type="presOf" srcId="{7710273E-3392-4A95-8FD1-C542AB199CB8}" destId="{48501CC3-2122-41C9-8036-C50E4FD6FFB8}" srcOrd="1" destOrd="1" presId="urn:microsoft.com/office/officeart/2005/8/layout/hList7"/>
    <dgm:cxn modelId="{B936835A-A137-4465-8207-07C896980C92}" type="presOf" srcId="{C689ADF5-A27E-45FC-94DE-00876ACDBF5D}" destId="{3A7ADEB9-23D8-4D89-8977-2A03A146F02A}" srcOrd="1" destOrd="2" presId="urn:microsoft.com/office/officeart/2005/8/layout/hList7"/>
    <dgm:cxn modelId="{7DC8D407-F02E-4EDE-92CC-C0E90827EE6D}" type="presOf" srcId="{31801F8E-8DE3-4EA5-8141-93110E604753}" destId="{3A7ADEB9-23D8-4D89-8977-2A03A146F02A}" srcOrd="1" destOrd="3" presId="urn:microsoft.com/office/officeart/2005/8/layout/hList7"/>
    <dgm:cxn modelId="{D247AFFB-C83B-459C-852C-D653E136AF49}" srcId="{4F69A687-107B-45FE-9753-1E14A43BD12A}" destId="{7710273E-3392-4A95-8FD1-C542AB199CB8}" srcOrd="0" destOrd="0" parTransId="{FA43E66F-D1DD-4DA0-84E7-15CE336D0B26}" sibTransId="{26A21298-64B5-40B7-A023-BA9242F53365}"/>
    <dgm:cxn modelId="{708A4A8B-70EC-4659-A9AB-BA9E8F0792C6}" srcId="{F5162571-5AF9-4C24-B149-4D453C933779}" destId="{31801F8E-8DE3-4EA5-8141-93110E604753}" srcOrd="2" destOrd="0" parTransId="{57295B1D-49F8-46D7-84D7-CDC77735D824}" sibTransId="{46ABD951-17A8-422B-8063-6EB874D9A8A8}"/>
    <dgm:cxn modelId="{A2907D8E-69AC-4B47-8F64-E398BB8CF2BF}" type="presOf" srcId="{885DD427-13CE-44BC-A111-198BE6A9EDFD}" destId="{5A7D4524-A797-4522-A5B2-DEB01E1A4824}" srcOrd="0" destOrd="0" presId="urn:microsoft.com/office/officeart/2005/8/layout/hList7"/>
    <dgm:cxn modelId="{51189035-8E0C-4293-A217-1C26FEF1B8D6}" srcId="{D48B5817-1856-4ABA-BD95-092A474DADFB}" destId="{4F69A687-107B-45FE-9753-1E14A43BD12A}" srcOrd="1" destOrd="0" parTransId="{E9FFA797-D2D9-46F1-AED3-203E6D758C17}" sibTransId="{57B0DAEF-7703-4BC9-9F60-CEEC7A5EDB0F}"/>
    <dgm:cxn modelId="{E9BF4DDD-3AF3-4668-97CC-F001F5E4169B}" srcId="{D48B5817-1856-4ABA-BD95-092A474DADFB}" destId="{1C56D9A7-EE76-492B-974D-621D153CC946}" srcOrd="0" destOrd="0" parTransId="{8EBB5C48-1F57-4086-8714-5F44E1B58792}" sibTransId="{885DD427-13CE-44BC-A111-198BE6A9EDFD}"/>
    <dgm:cxn modelId="{1EA1A58D-5174-4105-B019-F3961CDD0BC7}" type="presOf" srcId="{F5162571-5AF9-4C24-B149-4D453C933779}" destId="{0D68029B-8477-4D8E-BAE0-D97D03884A88}" srcOrd="0" destOrd="0" presId="urn:microsoft.com/office/officeart/2005/8/layout/hList7"/>
    <dgm:cxn modelId="{1B3E573E-DB64-45F2-B779-362656B65483}" type="presOf" srcId="{A2E8D7FD-848F-40D0-8DAE-5C4D198BE250}" destId="{07FC4EE2-EFEF-4418-9188-50570C23E3B4}" srcOrd="0" destOrd="1" presId="urn:microsoft.com/office/officeart/2005/8/layout/hList7"/>
    <dgm:cxn modelId="{29D6E92A-77F7-4F50-A1EB-7CB39225D1ED}" type="presOf" srcId="{4F69A687-107B-45FE-9753-1E14A43BD12A}" destId="{F1FF0DAD-9882-4D11-A20D-3E6BAE7AB648}" srcOrd="0" destOrd="0" presId="urn:microsoft.com/office/officeart/2005/8/layout/hList7"/>
    <dgm:cxn modelId="{1756EC40-97C5-4004-91C8-5ECE51565AC2}" type="presOf" srcId="{31801F8E-8DE3-4EA5-8141-93110E604753}" destId="{0D68029B-8477-4D8E-BAE0-D97D03884A88}" srcOrd="0" destOrd="3" presId="urn:microsoft.com/office/officeart/2005/8/layout/hList7"/>
    <dgm:cxn modelId="{51FF503E-A190-4F22-9F68-2E43D431F691}" srcId="{F5162571-5AF9-4C24-B149-4D453C933779}" destId="{4573A1EF-F201-4B4A-B310-4172883AB03F}" srcOrd="0" destOrd="0" parTransId="{70A78A3B-2CE7-43D0-88F5-0862E07D7857}" sibTransId="{671102A0-9510-4C09-A337-7055B9815C8C}"/>
    <dgm:cxn modelId="{A1833979-44D6-4120-B063-E56FCBDE6F15}" type="presOf" srcId="{D6C37F74-80EA-4D32-9BB6-DDFFC68DDF60}" destId="{48501CC3-2122-41C9-8036-C50E4FD6FFB8}" srcOrd="1" destOrd="2" presId="urn:microsoft.com/office/officeart/2005/8/layout/hList7"/>
    <dgm:cxn modelId="{99AC21D9-422A-4525-A9A0-A3909E28F6BD}" type="presOf" srcId="{57B0DAEF-7703-4BC9-9F60-CEEC7A5EDB0F}" destId="{2F0C66CA-0B85-48A2-AB1A-EBA82CB49287}" srcOrd="0" destOrd="0" presId="urn:microsoft.com/office/officeart/2005/8/layout/hList7"/>
    <dgm:cxn modelId="{86387222-D43A-4E3E-93F4-92AF5935AAAA}" type="presOf" srcId="{F5162571-5AF9-4C24-B149-4D453C933779}" destId="{3A7ADEB9-23D8-4D89-8977-2A03A146F02A}" srcOrd="1" destOrd="0" presId="urn:microsoft.com/office/officeart/2005/8/layout/hList7"/>
    <dgm:cxn modelId="{BC214BD2-9EE8-4643-8425-7F112B9FFC41}" srcId="{4F69A687-107B-45FE-9753-1E14A43BD12A}" destId="{D6C37F74-80EA-4D32-9BB6-DDFFC68DDF60}" srcOrd="1" destOrd="0" parTransId="{5D8109EA-35E8-4F25-9A9C-168421A8A212}" sibTransId="{EC55B6B2-30FD-412F-BEBD-C6BC3FFFEBF5}"/>
    <dgm:cxn modelId="{627CE066-78C1-4F29-B1F2-448D7937CAC6}" type="presOf" srcId="{4573A1EF-F201-4B4A-B310-4172883AB03F}" destId="{0D68029B-8477-4D8E-BAE0-D97D03884A88}" srcOrd="0" destOrd="1" presId="urn:microsoft.com/office/officeart/2005/8/layout/hList7"/>
    <dgm:cxn modelId="{82551968-88EE-440A-882E-94433991A05F}" type="presOf" srcId="{D48B5817-1856-4ABA-BD95-092A474DADFB}" destId="{7CC0F171-DF8B-4B5B-8CD3-C5286EA87B6E}" srcOrd="0" destOrd="0" presId="urn:microsoft.com/office/officeart/2005/8/layout/hList7"/>
    <dgm:cxn modelId="{3694E8B4-3FAA-42AA-836F-7EE7DFF59F42}" srcId="{F5162571-5AF9-4C24-B149-4D453C933779}" destId="{C689ADF5-A27E-45FC-94DE-00876ACDBF5D}" srcOrd="1" destOrd="0" parTransId="{A35AF8CA-5680-466E-9D95-EA311F75264B}" sibTransId="{525FFF87-4B1B-4BA8-8AC8-9BBC17F60EB3}"/>
    <dgm:cxn modelId="{A109A410-7CD5-403F-8F51-5FD3E3357F24}" type="presOf" srcId="{C689ADF5-A27E-45FC-94DE-00876ACDBF5D}" destId="{0D68029B-8477-4D8E-BAE0-D97D03884A88}" srcOrd="0" destOrd="2" presId="urn:microsoft.com/office/officeart/2005/8/layout/hList7"/>
    <dgm:cxn modelId="{DDE36553-0D9F-4901-973C-3CA0AE1E25A9}" srcId="{1C56D9A7-EE76-492B-974D-621D153CC946}" destId="{8E132626-4308-4884-940E-E9B65400CD8F}" srcOrd="1" destOrd="0" parTransId="{8FEE7BFF-E63B-4F2C-B564-399A3C2ED7CC}" sibTransId="{D3EC175C-B31F-48B8-9767-AE926A0ECEB3}"/>
    <dgm:cxn modelId="{12B0067B-7846-4651-9496-580BED9C695D}" srcId="{1C56D9A7-EE76-492B-974D-621D153CC946}" destId="{A2E8D7FD-848F-40D0-8DAE-5C4D198BE250}" srcOrd="0" destOrd="0" parTransId="{3F1B3433-C6A1-4900-B16A-B4F45E1FF1C2}" sibTransId="{BC7E740C-055A-49DD-B64A-0414ABF569CD}"/>
    <dgm:cxn modelId="{A144871A-708B-4794-AB5E-4B59BAEB93C8}" type="presOf" srcId="{4573A1EF-F201-4B4A-B310-4172883AB03F}" destId="{3A7ADEB9-23D8-4D89-8977-2A03A146F02A}" srcOrd="1" destOrd="1" presId="urn:microsoft.com/office/officeart/2005/8/layout/hList7"/>
    <dgm:cxn modelId="{3AAE65C2-773C-46C6-9E4E-9555EE45BF95}" type="presOf" srcId="{1C56D9A7-EE76-492B-974D-621D153CC946}" destId="{F739D0A4-E962-4FE1-879B-7F10F6984E24}" srcOrd="1" destOrd="0" presId="urn:microsoft.com/office/officeart/2005/8/layout/hList7"/>
    <dgm:cxn modelId="{277C127B-A5EA-4E65-B493-073C789A98B0}" type="presOf" srcId="{8E132626-4308-4884-940E-E9B65400CD8F}" destId="{07FC4EE2-EFEF-4418-9188-50570C23E3B4}" srcOrd="0" destOrd="2" presId="urn:microsoft.com/office/officeart/2005/8/layout/hList7"/>
    <dgm:cxn modelId="{E9E15756-C1ED-47C2-A688-B6605D417A2B}" srcId="{D48B5817-1856-4ABA-BD95-092A474DADFB}" destId="{F5162571-5AF9-4C24-B149-4D453C933779}" srcOrd="2" destOrd="0" parTransId="{7B2B8962-EB4E-4634-846E-9931243FE050}" sibTransId="{D35B1E11-C19C-4980-8F94-965107AC2C73}"/>
    <dgm:cxn modelId="{9DAEEC58-407B-4B11-AE98-B81E809361A1}" type="presOf" srcId="{D6C37F74-80EA-4D32-9BB6-DDFFC68DDF60}" destId="{F1FF0DAD-9882-4D11-A20D-3E6BAE7AB648}" srcOrd="0" destOrd="2" presId="urn:microsoft.com/office/officeart/2005/8/layout/hList7"/>
    <dgm:cxn modelId="{61CEF874-C72A-40D7-8BBB-1F7C09DA48BA}" type="presOf" srcId="{A2E8D7FD-848F-40D0-8DAE-5C4D198BE250}" destId="{F739D0A4-E962-4FE1-879B-7F10F6984E24}" srcOrd="1" destOrd="1" presId="urn:microsoft.com/office/officeart/2005/8/layout/hList7"/>
    <dgm:cxn modelId="{67148C97-F0D9-42DD-84DC-5E6B903F76F1}" type="presOf" srcId="{1C56D9A7-EE76-492B-974D-621D153CC946}" destId="{07FC4EE2-EFEF-4418-9188-50570C23E3B4}" srcOrd="0" destOrd="0" presId="urn:microsoft.com/office/officeart/2005/8/layout/hList7"/>
    <dgm:cxn modelId="{EDAB2530-3AA2-42FB-9C20-2F4F7EDFDD08}" type="presOf" srcId="{7710273E-3392-4A95-8FD1-C542AB199CB8}" destId="{F1FF0DAD-9882-4D11-A20D-3E6BAE7AB648}" srcOrd="0" destOrd="1" presId="urn:microsoft.com/office/officeart/2005/8/layout/hList7"/>
    <dgm:cxn modelId="{87947D31-AF73-4C2D-A1C1-6B532B12E4E8}" type="presOf" srcId="{8E132626-4308-4884-940E-E9B65400CD8F}" destId="{F739D0A4-E962-4FE1-879B-7F10F6984E24}" srcOrd="1" destOrd="2" presId="urn:microsoft.com/office/officeart/2005/8/layout/hList7"/>
    <dgm:cxn modelId="{E909AAE2-E831-491A-8EAC-5E9611EBB3D1}" type="presParOf" srcId="{7CC0F171-DF8B-4B5B-8CD3-C5286EA87B6E}" destId="{EE2CB2A6-8BD9-4714-ACB9-D2A7C44B7A30}" srcOrd="0" destOrd="0" presId="urn:microsoft.com/office/officeart/2005/8/layout/hList7"/>
    <dgm:cxn modelId="{25C63183-E966-4F6F-B975-15FF965F2470}" type="presParOf" srcId="{7CC0F171-DF8B-4B5B-8CD3-C5286EA87B6E}" destId="{55A0033E-85BC-4535-9371-E05218E4BE0E}" srcOrd="1" destOrd="0" presId="urn:microsoft.com/office/officeart/2005/8/layout/hList7"/>
    <dgm:cxn modelId="{39AC6312-5A83-4D40-A40F-357B5AC870AB}" type="presParOf" srcId="{55A0033E-85BC-4535-9371-E05218E4BE0E}" destId="{D138F820-F247-4A52-BB79-AD09D00F09B3}" srcOrd="0" destOrd="0" presId="urn:microsoft.com/office/officeart/2005/8/layout/hList7"/>
    <dgm:cxn modelId="{8583CFA8-B6F0-4ACE-BF1C-9C44C6C675AB}" type="presParOf" srcId="{D138F820-F247-4A52-BB79-AD09D00F09B3}" destId="{07FC4EE2-EFEF-4418-9188-50570C23E3B4}" srcOrd="0" destOrd="0" presId="urn:microsoft.com/office/officeart/2005/8/layout/hList7"/>
    <dgm:cxn modelId="{4DC354E1-7CD6-492D-8E9D-5F79EA745FFB}" type="presParOf" srcId="{D138F820-F247-4A52-BB79-AD09D00F09B3}" destId="{F739D0A4-E962-4FE1-879B-7F10F6984E24}" srcOrd="1" destOrd="0" presId="urn:microsoft.com/office/officeart/2005/8/layout/hList7"/>
    <dgm:cxn modelId="{881D3544-E31F-4981-9623-047527EEE37F}" type="presParOf" srcId="{D138F820-F247-4A52-BB79-AD09D00F09B3}" destId="{1D4CE871-79CC-4F68-ADE6-6BBD051E2A86}" srcOrd="2" destOrd="0" presId="urn:microsoft.com/office/officeart/2005/8/layout/hList7"/>
    <dgm:cxn modelId="{2D8AD16E-92EC-4D9C-A79E-46D7FB77AE59}" type="presParOf" srcId="{D138F820-F247-4A52-BB79-AD09D00F09B3}" destId="{34FE34E9-B566-4840-8938-0BC04B937ABD}" srcOrd="3" destOrd="0" presId="urn:microsoft.com/office/officeart/2005/8/layout/hList7"/>
    <dgm:cxn modelId="{F97520A8-7EB3-4CF9-908F-B2189C3DF581}" type="presParOf" srcId="{55A0033E-85BC-4535-9371-E05218E4BE0E}" destId="{5A7D4524-A797-4522-A5B2-DEB01E1A4824}" srcOrd="1" destOrd="0" presId="urn:microsoft.com/office/officeart/2005/8/layout/hList7"/>
    <dgm:cxn modelId="{25D5A573-E28F-4CC0-A9BD-841463253A54}" type="presParOf" srcId="{55A0033E-85BC-4535-9371-E05218E4BE0E}" destId="{E388157E-15AB-4730-9AA0-4C5F6C71666E}" srcOrd="2" destOrd="0" presId="urn:microsoft.com/office/officeart/2005/8/layout/hList7"/>
    <dgm:cxn modelId="{3BFC21E8-1E7B-441F-B7FF-2E4FBAC0B163}" type="presParOf" srcId="{E388157E-15AB-4730-9AA0-4C5F6C71666E}" destId="{F1FF0DAD-9882-4D11-A20D-3E6BAE7AB648}" srcOrd="0" destOrd="0" presId="urn:microsoft.com/office/officeart/2005/8/layout/hList7"/>
    <dgm:cxn modelId="{25DE63A4-32C6-4396-BE40-E01A6F9AA306}" type="presParOf" srcId="{E388157E-15AB-4730-9AA0-4C5F6C71666E}" destId="{48501CC3-2122-41C9-8036-C50E4FD6FFB8}" srcOrd="1" destOrd="0" presId="urn:microsoft.com/office/officeart/2005/8/layout/hList7"/>
    <dgm:cxn modelId="{6F5FCE4F-2971-4605-8650-C4CEA36ACC06}" type="presParOf" srcId="{E388157E-15AB-4730-9AA0-4C5F6C71666E}" destId="{76181E59-B17F-4BA5-A722-F7D445B231B7}" srcOrd="2" destOrd="0" presId="urn:microsoft.com/office/officeart/2005/8/layout/hList7"/>
    <dgm:cxn modelId="{F4A6ADB0-7B40-4373-8812-068AE0729C7E}" type="presParOf" srcId="{E388157E-15AB-4730-9AA0-4C5F6C71666E}" destId="{7731CFE9-919C-4376-BD26-452BC0C21B8D}" srcOrd="3" destOrd="0" presId="urn:microsoft.com/office/officeart/2005/8/layout/hList7"/>
    <dgm:cxn modelId="{0B98063F-3A92-421D-8344-38CEAAB32415}" type="presParOf" srcId="{55A0033E-85BC-4535-9371-E05218E4BE0E}" destId="{2F0C66CA-0B85-48A2-AB1A-EBA82CB49287}" srcOrd="3" destOrd="0" presId="urn:microsoft.com/office/officeart/2005/8/layout/hList7"/>
    <dgm:cxn modelId="{BBEBF779-7CBD-4C6F-98BC-A517724B6C5C}" type="presParOf" srcId="{55A0033E-85BC-4535-9371-E05218E4BE0E}" destId="{CF422571-426B-4806-873F-DAAD17B52B73}" srcOrd="4" destOrd="0" presId="urn:microsoft.com/office/officeart/2005/8/layout/hList7"/>
    <dgm:cxn modelId="{69B2928D-ECB1-43E5-8952-A2E91A5984C6}" type="presParOf" srcId="{CF422571-426B-4806-873F-DAAD17B52B73}" destId="{0D68029B-8477-4D8E-BAE0-D97D03884A88}" srcOrd="0" destOrd="0" presId="urn:microsoft.com/office/officeart/2005/8/layout/hList7"/>
    <dgm:cxn modelId="{B25D8CDC-4611-4857-A8B6-6A12B243174E}" type="presParOf" srcId="{CF422571-426B-4806-873F-DAAD17B52B73}" destId="{3A7ADEB9-23D8-4D89-8977-2A03A146F02A}" srcOrd="1" destOrd="0" presId="urn:microsoft.com/office/officeart/2005/8/layout/hList7"/>
    <dgm:cxn modelId="{6C6EF15B-EA13-4BCE-94D2-88D5C2055DD4}" type="presParOf" srcId="{CF422571-426B-4806-873F-DAAD17B52B73}" destId="{DFF61C07-2664-4B93-A1D0-2F50C133AEDE}" srcOrd="2" destOrd="0" presId="urn:microsoft.com/office/officeart/2005/8/layout/hList7"/>
    <dgm:cxn modelId="{C6F3FC3F-84A2-4BE3-8595-0188F20D325B}" type="presParOf" srcId="{CF422571-426B-4806-873F-DAAD17B52B73}" destId="{5447D02E-3CD9-4448-8462-F934124D2198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8118B9-70FA-48F1-BAE2-24D84DA4D31B}" type="doc">
      <dgm:prSet loTypeId="urn:microsoft.com/office/officeart/2005/8/layout/v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0DD9BD26-8ECD-48C7-AEB4-D8E165A41CB9}">
      <dgm:prSet phldrT="[Texto]"/>
      <dgm:spPr/>
      <dgm:t>
        <a:bodyPr/>
        <a:lstStyle/>
        <a:p>
          <a:r>
            <a:rPr lang="es-ES" smtClean="0">
              <a:latin typeface="+mn-lt"/>
            </a:rPr>
            <a:t>ENFERMEDADES NO TRASMISIBLES </a:t>
          </a:r>
          <a:endParaRPr lang="es-CO" dirty="0">
            <a:latin typeface="+mn-lt"/>
          </a:endParaRPr>
        </a:p>
      </dgm:t>
    </dgm:pt>
    <dgm:pt modelId="{005B516E-AC8D-4D50-A26A-38D919120767}" type="parTrans" cxnId="{10220A9D-DDB7-4053-9068-E08BB9A42E24}">
      <dgm:prSet/>
      <dgm:spPr/>
      <dgm:t>
        <a:bodyPr/>
        <a:lstStyle/>
        <a:p>
          <a:endParaRPr lang="es-CO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AA631E21-187D-48B2-8A78-F2AEE2B3F4DC}" type="sibTrans" cxnId="{10220A9D-DDB7-4053-9068-E08BB9A42E24}">
      <dgm:prSet/>
      <dgm:spPr/>
      <dgm:t>
        <a:bodyPr/>
        <a:lstStyle/>
        <a:p>
          <a:endParaRPr lang="es-CO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6F258942-657E-4C27-AE4D-F093EEBF053C}">
      <dgm:prSet phldrT="[Texto]"/>
      <dgm:spPr/>
      <dgm:t>
        <a:bodyPr/>
        <a:lstStyle/>
        <a:p>
          <a:r>
            <a:rPr lang="es-ES" smtClean="0">
              <a:latin typeface="+mn-lt"/>
            </a:rPr>
            <a:t>LESIONES </a:t>
          </a:r>
          <a:endParaRPr lang="es-CO" dirty="0">
            <a:latin typeface="+mn-lt"/>
          </a:endParaRPr>
        </a:p>
      </dgm:t>
    </dgm:pt>
    <dgm:pt modelId="{D4077D94-646B-4443-AEB7-98861A5E464F}" type="parTrans" cxnId="{41287584-35B7-4E71-A309-97D78D19DA49}">
      <dgm:prSet/>
      <dgm:spPr/>
      <dgm:t>
        <a:bodyPr/>
        <a:lstStyle/>
        <a:p>
          <a:endParaRPr lang="es-CO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11EE69F1-240F-4708-A814-CEAE4AD3E37E}" type="sibTrans" cxnId="{41287584-35B7-4E71-A309-97D78D19DA49}">
      <dgm:prSet/>
      <dgm:spPr/>
      <dgm:t>
        <a:bodyPr/>
        <a:lstStyle/>
        <a:p>
          <a:endParaRPr lang="es-CO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8EAE4806-61CF-47F4-A4CE-C45ABFB90FC5}">
      <dgm:prSet phldrT="[Texto]"/>
      <dgm:spPr/>
      <dgm:t>
        <a:bodyPr/>
        <a:lstStyle/>
        <a:p>
          <a:r>
            <a:rPr lang="es-ES" smtClean="0">
              <a:latin typeface="+mn-lt"/>
            </a:rPr>
            <a:t>CONDICIONES TRANSMISIBLES Y NUTRICIONALES </a:t>
          </a:r>
          <a:endParaRPr lang="es-CO" dirty="0">
            <a:latin typeface="+mn-lt"/>
          </a:endParaRPr>
        </a:p>
      </dgm:t>
    </dgm:pt>
    <dgm:pt modelId="{AC601520-5CA0-452E-8F68-A9F3E2AB9C79}" type="parTrans" cxnId="{33C4DC77-5CBD-4DC4-BC94-921A180AEDEF}">
      <dgm:prSet/>
      <dgm:spPr/>
      <dgm:t>
        <a:bodyPr/>
        <a:lstStyle/>
        <a:p>
          <a:endParaRPr lang="es-CO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BADC0054-F117-4286-8DD6-903EE7883F0C}" type="sibTrans" cxnId="{33C4DC77-5CBD-4DC4-BC94-921A180AEDEF}">
      <dgm:prSet/>
      <dgm:spPr/>
      <dgm:t>
        <a:bodyPr/>
        <a:lstStyle/>
        <a:p>
          <a:endParaRPr lang="es-CO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E7DAF451-C605-4B2B-91A2-828CD4C0CF38}">
      <dgm:prSet/>
      <dgm:spPr/>
      <dgm:t>
        <a:bodyPr/>
        <a:lstStyle/>
        <a:p>
          <a:r>
            <a:rPr lang="es-CO" smtClean="0">
              <a:latin typeface="+mn-lt"/>
            </a:rPr>
            <a:t>Enfermedades cardiovasculares</a:t>
          </a:r>
          <a:endParaRPr lang="es-CO" dirty="0">
            <a:latin typeface="+mn-lt"/>
          </a:endParaRPr>
        </a:p>
      </dgm:t>
    </dgm:pt>
    <dgm:pt modelId="{D4F940C2-9D97-43EF-9EB5-DF5EED5A1F4E}" type="parTrans" cxnId="{DEC0E1EB-BD33-43E9-826D-75002D38D99D}">
      <dgm:prSet/>
      <dgm:spPr/>
      <dgm:t>
        <a:bodyPr/>
        <a:lstStyle/>
        <a:p>
          <a:endParaRPr lang="es-CO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1CE1C173-7636-483D-B1A5-E1C0877488D1}" type="sibTrans" cxnId="{DEC0E1EB-BD33-43E9-826D-75002D38D99D}">
      <dgm:prSet/>
      <dgm:spPr/>
      <dgm:t>
        <a:bodyPr/>
        <a:lstStyle/>
        <a:p>
          <a:endParaRPr lang="es-CO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704DC6B1-E992-4676-8857-3CB90C961B1B}">
      <dgm:prSet/>
      <dgm:spPr/>
      <dgm:t>
        <a:bodyPr/>
        <a:lstStyle/>
        <a:p>
          <a:r>
            <a:rPr lang="es-CO" dirty="0" smtClean="0">
              <a:latin typeface="+mn-lt"/>
            </a:rPr>
            <a:t>Condiciones orales </a:t>
          </a:r>
          <a:endParaRPr lang="es-CO" dirty="0">
            <a:latin typeface="+mn-lt"/>
          </a:endParaRPr>
        </a:p>
      </dgm:t>
    </dgm:pt>
    <dgm:pt modelId="{EE14A8D9-50EC-41C2-AA6F-27ADF0D84E83}" type="parTrans" cxnId="{07E1B15B-9895-41EA-B1B4-AF68D005F3A1}">
      <dgm:prSet/>
      <dgm:spPr/>
      <dgm:t>
        <a:bodyPr/>
        <a:lstStyle/>
        <a:p>
          <a:endParaRPr lang="es-CO"/>
        </a:p>
      </dgm:t>
    </dgm:pt>
    <dgm:pt modelId="{301B256C-ABCD-4463-A26A-43962887408A}" type="sibTrans" cxnId="{07E1B15B-9895-41EA-B1B4-AF68D005F3A1}">
      <dgm:prSet/>
      <dgm:spPr/>
      <dgm:t>
        <a:bodyPr/>
        <a:lstStyle/>
        <a:p>
          <a:endParaRPr lang="es-CO"/>
        </a:p>
      </dgm:t>
    </dgm:pt>
    <dgm:pt modelId="{5B403271-2B9B-4330-981F-06AD96118571}">
      <dgm:prSet/>
      <dgm:spPr/>
      <dgm:t>
        <a:bodyPr/>
        <a:lstStyle/>
        <a:p>
          <a:r>
            <a:rPr lang="es-CO" smtClean="0">
              <a:latin typeface="Arial Narrow" panose="020B0606020202030204" pitchFamily="34" charset="0"/>
            </a:rPr>
            <a:t>Traumatismo envenenamiento u algunas otras consecuencias de causas externas.</a:t>
          </a:r>
          <a:endParaRPr lang="es-CO" dirty="0">
            <a:latin typeface="+mn-lt"/>
          </a:endParaRPr>
        </a:p>
      </dgm:t>
    </dgm:pt>
    <dgm:pt modelId="{3401D90B-5D86-46D2-B63E-935FDDF77E53}" type="sibTrans" cxnId="{A7C1EA88-3B84-46F7-9351-EDE372AFCF23}">
      <dgm:prSet/>
      <dgm:spPr/>
      <dgm:t>
        <a:bodyPr/>
        <a:lstStyle/>
        <a:p>
          <a:endParaRPr lang="es-CO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D3DBD0F6-15C3-415F-B83A-4AAC56C742A1}" type="parTrans" cxnId="{A7C1EA88-3B84-46F7-9351-EDE372AFCF23}">
      <dgm:prSet/>
      <dgm:spPr/>
      <dgm:t>
        <a:bodyPr/>
        <a:lstStyle/>
        <a:p>
          <a:endParaRPr lang="es-CO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4817563A-7D1A-4C40-9CFB-9BCB1E3C42F1}">
      <dgm:prSet phldrT="[Texto]"/>
      <dgm:spPr/>
      <dgm:t>
        <a:bodyPr/>
        <a:lstStyle/>
        <a:p>
          <a:r>
            <a:rPr lang="es-CO" smtClean="0">
              <a:latin typeface="Arial Narrow" panose="020B0606020202030204" pitchFamily="34" charset="0"/>
            </a:rPr>
            <a:t>Infecciones respiratorias </a:t>
          </a:r>
          <a:endParaRPr lang="es-CO" dirty="0">
            <a:latin typeface="+mn-lt"/>
          </a:endParaRPr>
        </a:p>
      </dgm:t>
    </dgm:pt>
    <dgm:pt modelId="{70F8DB26-4AED-4995-848D-226C70F8CC7A}" type="parTrans" cxnId="{FE816797-7BE6-4BB6-AEB4-A5DE12C2300A}">
      <dgm:prSet/>
      <dgm:spPr/>
      <dgm:t>
        <a:bodyPr/>
        <a:lstStyle/>
        <a:p>
          <a:endParaRPr lang="es-CO"/>
        </a:p>
      </dgm:t>
    </dgm:pt>
    <dgm:pt modelId="{88EF6760-811E-4930-A93F-F6E30FC0590F}" type="sibTrans" cxnId="{FE816797-7BE6-4BB6-AEB4-A5DE12C2300A}">
      <dgm:prSet/>
      <dgm:spPr/>
      <dgm:t>
        <a:bodyPr/>
        <a:lstStyle/>
        <a:p>
          <a:endParaRPr lang="es-CO"/>
        </a:p>
      </dgm:t>
    </dgm:pt>
    <dgm:pt modelId="{F07A6D36-46F0-471E-9D3C-A1D180F69BFF}">
      <dgm:prSet/>
      <dgm:spPr/>
      <dgm:t>
        <a:bodyPr/>
        <a:lstStyle/>
        <a:p>
          <a:r>
            <a:rPr lang="es-ES" dirty="0" smtClean="0">
              <a:latin typeface="Arial Narrow" panose="020B0606020202030204" pitchFamily="34" charset="0"/>
            </a:rPr>
            <a:t>Lesiones no intencionales </a:t>
          </a:r>
          <a:endParaRPr lang="es-CO" dirty="0">
            <a:latin typeface="Arial Narrow" panose="020B0606020202030204" pitchFamily="34" charset="0"/>
          </a:endParaRPr>
        </a:p>
      </dgm:t>
    </dgm:pt>
    <dgm:pt modelId="{DA594F94-9D4E-4F01-9194-61D4DD1B4027}" type="parTrans" cxnId="{2ED47CCD-35C6-4BA4-8962-CB2DBB9A9E6B}">
      <dgm:prSet/>
      <dgm:spPr/>
      <dgm:t>
        <a:bodyPr/>
        <a:lstStyle/>
        <a:p>
          <a:endParaRPr lang="es-CO"/>
        </a:p>
      </dgm:t>
    </dgm:pt>
    <dgm:pt modelId="{8A43A59E-8362-47EC-8C6D-A967FCBF1C0A}" type="sibTrans" cxnId="{2ED47CCD-35C6-4BA4-8962-CB2DBB9A9E6B}">
      <dgm:prSet/>
      <dgm:spPr/>
      <dgm:t>
        <a:bodyPr/>
        <a:lstStyle/>
        <a:p>
          <a:endParaRPr lang="es-CO"/>
        </a:p>
      </dgm:t>
    </dgm:pt>
    <dgm:pt modelId="{B6B1F17F-A4D8-4681-9D36-DF92B579C711}">
      <dgm:prSet/>
      <dgm:spPr/>
      <dgm:t>
        <a:bodyPr/>
        <a:lstStyle/>
        <a:p>
          <a:r>
            <a:rPr lang="es-CO" smtClean="0">
              <a:latin typeface="Arial Narrow" panose="020B0606020202030204" pitchFamily="34" charset="0"/>
            </a:rPr>
            <a:t>Enfermedades infecciosas  y parasitarias </a:t>
          </a:r>
          <a:endParaRPr lang="es-CO" dirty="0">
            <a:latin typeface="Arial Narrow" panose="020B0606020202030204" pitchFamily="34" charset="0"/>
          </a:endParaRPr>
        </a:p>
      </dgm:t>
    </dgm:pt>
    <dgm:pt modelId="{97ED453D-2CF5-4489-A6E9-FDDF4363DE78}" type="parTrans" cxnId="{F2AC4DF0-A612-4B34-A237-9FEBD204C7F7}">
      <dgm:prSet/>
      <dgm:spPr/>
      <dgm:t>
        <a:bodyPr/>
        <a:lstStyle/>
        <a:p>
          <a:endParaRPr lang="es-CO"/>
        </a:p>
      </dgm:t>
    </dgm:pt>
    <dgm:pt modelId="{87AE9318-C8AC-469D-ADAA-C65198E65532}" type="sibTrans" cxnId="{F2AC4DF0-A612-4B34-A237-9FEBD204C7F7}">
      <dgm:prSet/>
      <dgm:spPr/>
      <dgm:t>
        <a:bodyPr/>
        <a:lstStyle/>
        <a:p>
          <a:endParaRPr lang="es-CO"/>
        </a:p>
      </dgm:t>
    </dgm:pt>
    <dgm:pt modelId="{4D6C0AD4-EDE3-4D08-825E-2291DA833C0A}" type="pres">
      <dgm:prSet presAssocID="{2D8118B9-70FA-48F1-BAE2-24D84DA4D31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C0D3ABCB-4E1D-4D3C-9021-D105E316E4AF}" type="pres">
      <dgm:prSet presAssocID="{0DD9BD26-8ECD-48C7-AEB4-D8E165A41CB9}" presName="composite" presStyleCnt="0"/>
      <dgm:spPr/>
      <dgm:t>
        <a:bodyPr/>
        <a:lstStyle/>
        <a:p>
          <a:endParaRPr lang="es-CO"/>
        </a:p>
      </dgm:t>
    </dgm:pt>
    <dgm:pt modelId="{1B5721F0-E78E-4AD7-9F26-15BE111ACE38}" type="pres">
      <dgm:prSet presAssocID="{0DD9BD26-8ECD-48C7-AEB4-D8E165A41CB9}" presName="imgShp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CO"/>
        </a:p>
      </dgm:t>
      <dgm:extLst>
        <a:ext uri="{E40237B7-FDA0-4F09-8148-C483321AD2D9}">
          <dgm14:cNvPr xmlns:dgm14="http://schemas.microsoft.com/office/drawing/2010/diagram" id="0" name="" descr="Corazón con pulso con relleno sólido"/>
        </a:ext>
      </dgm:extLst>
    </dgm:pt>
    <dgm:pt modelId="{1DD501F5-CBAE-4F60-A580-929705D3CED2}" type="pres">
      <dgm:prSet presAssocID="{0DD9BD26-8ECD-48C7-AEB4-D8E165A41CB9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4A67FCB-60B4-4E6E-8F92-9BFEB687DD94}" type="pres">
      <dgm:prSet presAssocID="{AA631E21-187D-48B2-8A78-F2AEE2B3F4DC}" presName="spacing" presStyleCnt="0"/>
      <dgm:spPr/>
      <dgm:t>
        <a:bodyPr/>
        <a:lstStyle/>
        <a:p>
          <a:endParaRPr lang="es-CO"/>
        </a:p>
      </dgm:t>
    </dgm:pt>
    <dgm:pt modelId="{FD806BD4-E125-43C5-9507-31B702FA49E9}" type="pres">
      <dgm:prSet presAssocID="{6F258942-657E-4C27-AE4D-F093EEBF053C}" presName="composite" presStyleCnt="0"/>
      <dgm:spPr/>
      <dgm:t>
        <a:bodyPr/>
        <a:lstStyle/>
        <a:p>
          <a:endParaRPr lang="es-CO"/>
        </a:p>
      </dgm:t>
    </dgm:pt>
    <dgm:pt modelId="{39D19808-BEEF-46FE-99A3-C0FA1EDF5F12}" type="pres">
      <dgm:prSet presAssocID="{6F258942-657E-4C27-AE4D-F093EEBF053C}" presName="imgShp" presStyleLbl="fgImgPlace1" presStyleIdx="1" presStyleCnt="3"/>
      <dgm:spPr>
        <a:blipFill rotWithShape="1">
          <a:blip xmlns:r="http://schemas.openxmlformats.org/officeDocument/2006/relationships" r:embed="rId2">
            <a:duotone>
              <a:schemeClr val="accent5">
                <a:hueOff val="-3364820"/>
                <a:satOff val="-11474"/>
                <a:lumOff val="-1911"/>
                <a:alphaOff val="0"/>
                <a:shade val="20000"/>
                <a:satMod val="200000"/>
              </a:schemeClr>
              <a:schemeClr val="accent5">
                <a:hueOff val="-3364820"/>
                <a:satOff val="-11474"/>
                <a:lumOff val="-1911"/>
                <a:alphaOff val="0"/>
                <a:tint val="12000"/>
                <a:satMod val="19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es-CO"/>
        </a:p>
      </dgm:t>
    </dgm:pt>
    <dgm:pt modelId="{EC43A066-4899-4EC9-94A9-53DFB1D89BDB}" type="pres">
      <dgm:prSet presAssocID="{6F258942-657E-4C27-AE4D-F093EEBF053C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3F0789D-9BBE-48A8-A040-9B62EE8DDDBC}" type="pres">
      <dgm:prSet presAssocID="{11EE69F1-240F-4708-A814-CEAE4AD3E37E}" presName="spacing" presStyleCnt="0"/>
      <dgm:spPr/>
      <dgm:t>
        <a:bodyPr/>
        <a:lstStyle/>
        <a:p>
          <a:endParaRPr lang="es-CO"/>
        </a:p>
      </dgm:t>
    </dgm:pt>
    <dgm:pt modelId="{8BF15514-447D-4784-819B-AE207C55C131}" type="pres">
      <dgm:prSet presAssocID="{8EAE4806-61CF-47F4-A4CE-C45ABFB90FC5}" presName="composite" presStyleCnt="0"/>
      <dgm:spPr/>
      <dgm:t>
        <a:bodyPr/>
        <a:lstStyle/>
        <a:p>
          <a:endParaRPr lang="es-CO"/>
        </a:p>
      </dgm:t>
    </dgm:pt>
    <dgm:pt modelId="{ACF59E29-13D7-4299-9C24-A4AD7DEBBE2C}" type="pres">
      <dgm:prSet presAssocID="{8EAE4806-61CF-47F4-A4CE-C45ABFB90FC5}" presName="imgShp" presStyleLbl="fgImgPlace1" presStyleIdx="2" presStyleCnt="3"/>
      <dgm:spPr>
        <a:blipFill rotWithShape="1">
          <a:blip xmlns:r="http://schemas.openxmlformats.org/officeDocument/2006/relationships" r:embed="rId3">
            <a:duotone>
              <a:schemeClr val="accent5">
                <a:hueOff val="-6729641"/>
                <a:satOff val="-22947"/>
                <a:lumOff val="-3823"/>
                <a:alphaOff val="0"/>
                <a:shade val="20000"/>
                <a:satMod val="200000"/>
              </a:schemeClr>
              <a:schemeClr val="accent5">
                <a:hueOff val="-6729641"/>
                <a:satOff val="-22947"/>
                <a:lumOff val="-3823"/>
                <a:alphaOff val="0"/>
                <a:tint val="12000"/>
                <a:satMod val="19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es-CO"/>
        </a:p>
      </dgm:t>
    </dgm:pt>
    <dgm:pt modelId="{AB570347-61BF-4F6D-B180-AC9ED172275A}" type="pres">
      <dgm:prSet presAssocID="{8EAE4806-61CF-47F4-A4CE-C45ABFB90FC5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A9149937-C5CE-4B88-B351-22516716B18D}" type="presOf" srcId="{F07A6D36-46F0-471E-9D3C-A1D180F69BFF}" destId="{EC43A066-4899-4EC9-94A9-53DFB1D89BDB}" srcOrd="0" destOrd="2" presId="urn:microsoft.com/office/officeart/2005/8/layout/vList3"/>
    <dgm:cxn modelId="{2ED47CCD-35C6-4BA4-8962-CB2DBB9A9E6B}" srcId="{6F258942-657E-4C27-AE4D-F093EEBF053C}" destId="{F07A6D36-46F0-471E-9D3C-A1D180F69BFF}" srcOrd="1" destOrd="0" parTransId="{DA594F94-9D4E-4F01-9194-61D4DD1B4027}" sibTransId="{8A43A59E-8362-47EC-8C6D-A967FCBF1C0A}"/>
    <dgm:cxn modelId="{DEC0E1EB-BD33-43E9-826D-75002D38D99D}" srcId="{0DD9BD26-8ECD-48C7-AEB4-D8E165A41CB9}" destId="{E7DAF451-C605-4B2B-91A2-828CD4C0CF38}" srcOrd="0" destOrd="0" parTransId="{D4F940C2-9D97-43EF-9EB5-DF5EED5A1F4E}" sibTransId="{1CE1C173-7636-483D-B1A5-E1C0877488D1}"/>
    <dgm:cxn modelId="{10220A9D-DDB7-4053-9068-E08BB9A42E24}" srcId="{2D8118B9-70FA-48F1-BAE2-24D84DA4D31B}" destId="{0DD9BD26-8ECD-48C7-AEB4-D8E165A41CB9}" srcOrd="0" destOrd="0" parTransId="{005B516E-AC8D-4D50-A26A-38D919120767}" sibTransId="{AA631E21-187D-48B2-8A78-F2AEE2B3F4DC}"/>
    <dgm:cxn modelId="{D5A4343A-4C8C-40DD-866D-728AB0EFEBE9}" type="presOf" srcId="{6F258942-657E-4C27-AE4D-F093EEBF053C}" destId="{EC43A066-4899-4EC9-94A9-53DFB1D89BDB}" srcOrd="0" destOrd="0" presId="urn:microsoft.com/office/officeart/2005/8/layout/vList3"/>
    <dgm:cxn modelId="{07E1B15B-9895-41EA-B1B4-AF68D005F3A1}" srcId="{0DD9BD26-8ECD-48C7-AEB4-D8E165A41CB9}" destId="{704DC6B1-E992-4676-8857-3CB90C961B1B}" srcOrd="1" destOrd="0" parTransId="{EE14A8D9-50EC-41C2-AA6F-27ADF0D84E83}" sibTransId="{301B256C-ABCD-4463-A26A-43962887408A}"/>
    <dgm:cxn modelId="{A088445E-6FB6-49D2-A6EF-EBB5695217D7}" type="presOf" srcId="{2D8118B9-70FA-48F1-BAE2-24D84DA4D31B}" destId="{4D6C0AD4-EDE3-4D08-825E-2291DA833C0A}" srcOrd="0" destOrd="0" presId="urn:microsoft.com/office/officeart/2005/8/layout/vList3"/>
    <dgm:cxn modelId="{8EB5561B-5AF7-438D-8EB4-18A47D3BC3A0}" type="presOf" srcId="{4817563A-7D1A-4C40-9CFB-9BCB1E3C42F1}" destId="{AB570347-61BF-4F6D-B180-AC9ED172275A}" srcOrd="0" destOrd="1" presId="urn:microsoft.com/office/officeart/2005/8/layout/vList3"/>
    <dgm:cxn modelId="{8F74C15E-F92C-47BC-94EE-F18080E6BE7E}" type="presOf" srcId="{5B403271-2B9B-4330-981F-06AD96118571}" destId="{EC43A066-4899-4EC9-94A9-53DFB1D89BDB}" srcOrd="0" destOrd="1" presId="urn:microsoft.com/office/officeart/2005/8/layout/vList3"/>
    <dgm:cxn modelId="{82E11437-A999-4CA0-B3A0-ACECD38C2D0D}" type="presOf" srcId="{8EAE4806-61CF-47F4-A4CE-C45ABFB90FC5}" destId="{AB570347-61BF-4F6D-B180-AC9ED172275A}" srcOrd="0" destOrd="0" presId="urn:microsoft.com/office/officeart/2005/8/layout/vList3"/>
    <dgm:cxn modelId="{9E8A8655-FE5D-42F3-8F5D-5C05F68398FD}" type="presOf" srcId="{E7DAF451-C605-4B2B-91A2-828CD4C0CF38}" destId="{1DD501F5-CBAE-4F60-A580-929705D3CED2}" srcOrd="0" destOrd="1" presId="urn:microsoft.com/office/officeart/2005/8/layout/vList3"/>
    <dgm:cxn modelId="{F2AC4DF0-A612-4B34-A237-9FEBD204C7F7}" srcId="{8EAE4806-61CF-47F4-A4CE-C45ABFB90FC5}" destId="{B6B1F17F-A4D8-4681-9D36-DF92B579C711}" srcOrd="1" destOrd="0" parTransId="{97ED453D-2CF5-4489-A6E9-FDDF4363DE78}" sibTransId="{87AE9318-C8AC-469D-ADAA-C65198E65532}"/>
    <dgm:cxn modelId="{41287584-35B7-4E71-A309-97D78D19DA49}" srcId="{2D8118B9-70FA-48F1-BAE2-24D84DA4D31B}" destId="{6F258942-657E-4C27-AE4D-F093EEBF053C}" srcOrd="1" destOrd="0" parTransId="{D4077D94-646B-4443-AEB7-98861A5E464F}" sibTransId="{11EE69F1-240F-4708-A814-CEAE4AD3E37E}"/>
    <dgm:cxn modelId="{C42AFDEA-BF3D-4C96-AC83-43E80C9EBCD5}" type="presOf" srcId="{B6B1F17F-A4D8-4681-9D36-DF92B579C711}" destId="{AB570347-61BF-4F6D-B180-AC9ED172275A}" srcOrd="0" destOrd="2" presId="urn:microsoft.com/office/officeart/2005/8/layout/vList3"/>
    <dgm:cxn modelId="{A7C1EA88-3B84-46F7-9351-EDE372AFCF23}" srcId="{6F258942-657E-4C27-AE4D-F093EEBF053C}" destId="{5B403271-2B9B-4330-981F-06AD96118571}" srcOrd="0" destOrd="0" parTransId="{D3DBD0F6-15C3-415F-B83A-4AAC56C742A1}" sibTransId="{3401D90B-5D86-46D2-B63E-935FDDF77E53}"/>
    <dgm:cxn modelId="{FE816797-7BE6-4BB6-AEB4-A5DE12C2300A}" srcId="{8EAE4806-61CF-47F4-A4CE-C45ABFB90FC5}" destId="{4817563A-7D1A-4C40-9CFB-9BCB1E3C42F1}" srcOrd="0" destOrd="0" parTransId="{70F8DB26-4AED-4995-848D-226C70F8CC7A}" sibTransId="{88EF6760-811E-4930-A93F-F6E30FC0590F}"/>
    <dgm:cxn modelId="{3CDA6BA5-E7B7-4EE6-957F-50F5C042CE25}" type="presOf" srcId="{704DC6B1-E992-4676-8857-3CB90C961B1B}" destId="{1DD501F5-CBAE-4F60-A580-929705D3CED2}" srcOrd="0" destOrd="2" presId="urn:microsoft.com/office/officeart/2005/8/layout/vList3"/>
    <dgm:cxn modelId="{95C4A982-B44A-466E-A57A-17C7F6F089A1}" type="presOf" srcId="{0DD9BD26-8ECD-48C7-AEB4-D8E165A41CB9}" destId="{1DD501F5-CBAE-4F60-A580-929705D3CED2}" srcOrd="0" destOrd="0" presId="urn:microsoft.com/office/officeart/2005/8/layout/vList3"/>
    <dgm:cxn modelId="{33C4DC77-5CBD-4DC4-BC94-921A180AEDEF}" srcId="{2D8118B9-70FA-48F1-BAE2-24D84DA4D31B}" destId="{8EAE4806-61CF-47F4-A4CE-C45ABFB90FC5}" srcOrd="2" destOrd="0" parTransId="{AC601520-5CA0-452E-8F68-A9F3E2AB9C79}" sibTransId="{BADC0054-F117-4286-8DD6-903EE7883F0C}"/>
    <dgm:cxn modelId="{609648F1-079D-462F-97D9-CD396D103DB2}" type="presParOf" srcId="{4D6C0AD4-EDE3-4D08-825E-2291DA833C0A}" destId="{C0D3ABCB-4E1D-4D3C-9021-D105E316E4AF}" srcOrd="0" destOrd="0" presId="urn:microsoft.com/office/officeart/2005/8/layout/vList3"/>
    <dgm:cxn modelId="{C36D98C5-2627-463F-8E57-A9384E75006A}" type="presParOf" srcId="{C0D3ABCB-4E1D-4D3C-9021-D105E316E4AF}" destId="{1B5721F0-E78E-4AD7-9F26-15BE111ACE38}" srcOrd="0" destOrd="0" presId="urn:microsoft.com/office/officeart/2005/8/layout/vList3"/>
    <dgm:cxn modelId="{37283DE3-1FF1-44FA-9003-0463F5146698}" type="presParOf" srcId="{C0D3ABCB-4E1D-4D3C-9021-D105E316E4AF}" destId="{1DD501F5-CBAE-4F60-A580-929705D3CED2}" srcOrd="1" destOrd="0" presId="urn:microsoft.com/office/officeart/2005/8/layout/vList3"/>
    <dgm:cxn modelId="{FF56AB3F-AA2C-4365-9018-59BBCCC8B258}" type="presParOf" srcId="{4D6C0AD4-EDE3-4D08-825E-2291DA833C0A}" destId="{D4A67FCB-60B4-4E6E-8F92-9BFEB687DD94}" srcOrd="1" destOrd="0" presId="urn:microsoft.com/office/officeart/2005/8/layout/vList3"/>
    <dgm:cxn modelId="{4C6A9F57-42FE-4645-BC2F-F296518006D8}" type="presParOf" srcId="{4D6C0AD4-EDE3-4D08-825E-2291DA833C0A}" destId="{FD806BD4-E125-43C5-9507-31B702FA49E9}" srcOrd="2" destOrd="0" presId="urn:microsoft.com/office/officeart/2005/8/layout/vList3"/>
    <dgm:cxn modelId="{1B95092E-A656-4E08-9641-D1B54E7B7263}" type="presParOf" srcId="{FD806BD4-E125-43C5-9507-31B702FA49E9}" destId="{39D19808-BEEF-46FE-99A3-C0FA1EDF5F12}" srcOrd="0" destOrd="0" presId="urn:microsoft.com/office/officeart/2005/8/layout/vList3"/>
    <dgm:cxn modelId="{48EEBFA0-7047-4391-B192-5F6062D9B6FC}" type="presParOf" srcId="{FD806BD4-E125-43C5-9507-31B702FA49E9}" destId="{EC43A066-4899-4EC9-94A9-53DFB1D89BDB}" srcOrd="1" destOrd="0" presId="urn:microsoft.com/office/officeart/2005/8/layout/vList3"/>
    <dgm:cxn modelId="{15791DC7-47C3-410D-B5D7-20C076D3BFE7}" type="presParOf" srcId="{4D6C0AD4-EDE3-4D08-825E-2291DA833C0A}" destId="{F3F0789D-9BBE-48A8-A040-9B62EE8DDDBC}" srcOrd="3" destOrd="0" presId="urn:microsoft.com/office/officeart/2005/8/layout/vList3"/>
    <dgm:cxn modelId="{F9FC5B80-310F-4C6A-8752-258E44D672D6}" type="presParOf" srcId="{4D6C0AD4-EDE3-4D08-825E-2291DA833C0A}" destId="{8BF15514-447D-4784-819B-AE207C55C131}" srcOrd="4" destOrd="0" presId="urn:microsoft.com/office/officeart/2005/8/layout/vList3"/>
    <dgm:cxn modelId="{A3FE9FC9-64A9-4B46-9340-73BA1A2C8355}" type="presParOf" srcId="{8BF15514-447D-4784-819B-AE207C55C131}" destId="{ACF59E29-13D7-4299-9C24-A4AD7DEBBE2C}" srcOrd="0" destOrd="0" presId="urn:microsoft.com/office/officeart/2005/8/layout/vList3"/>
    <dgm:cxn modelId="{D3B20591-B23F-44A6-9D7A-94DDA61A8E6F}" type="presParOf" srcId="{8BF15514-447D-4784-819B-AE207C55C131}" destId="{AB570347-61BF-4F6D-B180-AC9ED172275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3FEE9F-5B4B-46A6-95AE-DB561E89D773}" type="doc">
      <dgm:prSet loTypeId="urn:microsoft.com/office/officeart/2005/8/layout/process1" loCatId="process" qsTypeId="urn:microsoft.com/office/officeart/2005/8/quickstyle/simple3" qsCatId="simple" csTypeId="urn:microsoft.com/office/officeart/2005/8/colors/accent0_1" csCatId="mainScheme" phldr="1"/>
      <dgm:spPr/>
    </dgm:pt>
    <dgm:pt modelId="{69E2D3E8-9113-4B75-AD63-EB5D4644AE4D}">
      <dgm:prSet phldrT="[Texto]"/>
      <dgm:spPr/>
      <dgm:t>
        <a:bodyPr/>
        <a:lstStyle/>
        <a:p>
          <a:r>
            <a:rPr lang="es-CO" dirty="0"/>
            <a:t>Signos y síntomas mal clasificados</a:t>
          </a:r>
        </a:p>
      </dgm:t>
    </dgm:pt>
    <dgm:pt modelId="{19041AC4-A297-401B-B28B-151BCF27A270}" type="parTrans" cxnId="{CE00B757-4BAE-4061-A187-B38555E7744E}">
      <dgm:prSet/>
      <dgm:spPr/>
      <dgm:t>
        <a:bodyPr/>
        <a:lstStyle/>
        <a:p>
          <a:endParaRPr lang="es-CO"/>
        </a:p>
      </dgm:t>
    </dgm:pt>
    <dgm:pt modelId="{EF807000-5A84-48AC-AA5A-03A23CC3E353}" type="sibTrans" cxnId="{CE00B757-4BAE-4061-A187-B38555E7744E}">
      <dgm:prSet/>
      <dgm:spPr/>
      <dgm:t>
        <a:bodyPr/>
        <a:lstStyle/>
        <a:p>
          <a:endParaRPr lang="es-CO"/>
        </a:p>
      </dgm:t>
    </dgm:pt>
    <dgm:pt modelId="{09B6DE9B-FC00-4859-B029-CA3A3153A79D}">
      <dgm:prSet phldrT="[Texto]"/>
      <dgm:spPr/>
      <dgm:t>
        <a:bodyPr/>
        <a:lstStyle/>
        <a:p>
          <a:r>
            <a:rPr lang="es-CO" b="1" dirty="0" smtClean="0">
              <a:solidFill>
                <a:srgbClr val="FF0000"/>
              </a:solidFill>
            </a:rPr>
            <a:t>12%</a:t>
          </a:r>
          <a:endParaRPr lang="es-CO" b="1" dirty="0">
            <a:solidFill>
              <a:srgbClr val="FF0000"/>
            </a:solidFill>
          </a:endParaRPr>
        </a:p>
      </dgm:t>
    </dgm:pt>
    <dgm:pt modelId="{DCED8556-77D0-4077-8E60-0FA236B1A9BA}" type="parTrans" cxnId="{AFAE5202-BE77-4306-A59E-103D344DFF6C}">
      <dgm:prSet/>
      <dgm:spPr/>
      <dgm:t>
        <a:bodyPr/>
        <a:lstStyle/>
        <a:p>
          <a:endParaRPr lang="es-CO"/>
        </a:p>
      </dgm:t>
    </dgm:pt>
    <dgm:pt modelId="{1619FC6A-C070-4878-B4EA-978EBC0E59B9}" type="sibTrans" cxnId="{AFAE5202-BE77-4306-A59E-103D344DFF6C}">
      <dgm:prSet/>
      <dgm:spPr/>
      <dgm:t>
        <a:bodyPr/>
        <a:lstStyle/>
        <a:p>
          <a:endParaRPr lang="es-CO"/>
        </a:p>
      </dgm:t>
    </dgm:pt>
    <dgm:pt modelId="{D1464B61-3A5A-45D9-874F-2B942CF4E329}" type="pres">
      <dgm:prSet presAssocID="{FF3FEE9F-5B4B-46A6-95AE-DB561E89D773}" presName="Name0" presStyleCnt="0">
        <dgm:presLayoutVars>
          <dgm:dir/>
          <dgm:resizeHandles val="exact"/>
        </dgm:presLayoutVars>
      </dgm:prSet>
      <dgm:spPr/>
    </dgm:pt>
    <dgm:pt modelId="{14FA9E14-08B1-4AC6-A04E-8D6C814E2133}" type="pres">
      <dgm:prSet presAssocID="{69E2D3E8-9113-4B75-AD63-EB5D4644AE4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F46C15A-4336-485F-B699-B6B11470D3F3}" type="pres">
      <dgm:prSet presAssocID="{EF807000-5A84-48AC-AA5A-03A23CC3E353}" presName="sibTrans" presStyleLbl="sibTrans2D1" presStyleIdx="0" presStyleCnt="1"/>
      <dgm:spPr/>
      <dgm:t>
        <a:bodyPr/>
        <a:lstStyle/>
        <a:p>
          <a:endParaRPr lang="es-CO"/>
        </a:p>
      </dgm:t>
    </dgm:pt>
    <dgm:pt modelId="{5776C573-A1BD-4D7E-8329-DAE2E16700CB}" type="pres">
      <dgm:prSet presAssocID="{EF807000-5A84-48AC-AA5A-03A23CC3E353}" presName="connectorText" presStyleLbl="sibTrans2D1" presStyleIdx="0" presStyleCnt="1"/>
      <dgm:spPr/>
      <dgm:t>
        <a:bodyPr/>
        <a:lstStyle/>
        <a:p>
          <a:endParaRPr lang="es-CO"/>
        </a:p>
      </dgm:t>
    </dgm:pt>
    <dgm:pt modelId="{25E8A5D5-5EBA-493E-8748-3DE7D7B9F5C3}" type="pres">
      <dgm:prSet presAssocID="{09B6DE9B-FC00-4859-B029-CA3A3153A79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4805C5B0-A828-42D5-86AF-8742A28E30B4}" type="presOf" srcId="{69E2D3E8-9113-4B75-AD63-EB5D4644AE4D}" destId="{14FA9E14-08B1-4AC6-A04E-8D6C814E2133}" srcOrd="0" destOrd="0" presId="urn:microsoft.com/office/officeart/2005/8/layout/process1"/>
    <dgm:cxn modelId="{1849ABCF-D2E3-43F5-A542-84046A2001D7}" type="presOf" srcId="{EF807000-5A84-48AC-AA5A-03A23CC3E353}" destId="{5776C573-A1BD-4D7E-8329-DAE2E16700CB}" srcOrd="1" destOrd="0" presId="urn:microsoft.com/office/officeart/2005/8/layout/process1"/>
    <dgm:cxn modelId="{36FFCE4F-2F18-4A8E-936A-E41D8ED47114}" type="presOf" srcId="{09B6DE9B-FC00-4859-B029-CA3A3153A79D}" destId="{25E8A5D5-5EBA-493E-8748-3DE7D7B9F5C3}" srcOrd="0" destOrd="0" presId="urn:microsoft.com/office/officeart/2005/8/layout/process1"/>
    <dgm:cxn modelId="{CE00B757-4BAE-4061-A187-B38555E7744E}" srcId="{FF3FEE9F-5B4B-46A6-95AE-DB561E89D773}" destId="{69E2D3E8-9113-4B75-AD63-EB5D4644AE4D}" srcOrd="0" destOrd="0" parTransId="{19041AC4-A297-401B-B28B-151BCF27A270}" sibTransId="{EF807000-5A84-48AC-AA5A-03A23CC3E353}"/>
    <dgm:cxn modelId="{170B71A5-E5BB-4617-9847-B5633EE96C07}" type="presOf" srcId="{EF807000-5A84-48AC-AA5A-03A23CC3E353}" destId="{8F46C15A-4336-485F-B699-B6B11470D3F3}" srcOrd="0" destOrd="0" presId="urn:microsoft.com/office/officeart/2005/8/layout/process1"/>
    <dgm:cxn modelId="{AFAE5202-BE77-4306-A59E-103D344DFF6C}" srcId="{FF3FEE9F-5B4B-46A6-95AE-DB561E89D773}" destId="{09B6DE9B-FC00-4859-B029-CA3A3153A79D}" srcOrd="1" destOrd="0" parTransId="{DCED8556-77D0-4077-8E60-0FA236B1A9BA}" sibTransId="{1619FC6A-C070-4878-B4EA-978EBC0E59B9}"/>
    <dgm:cxn modelId="{8DB682B0-8A88-462D-B9A5-F5E6641AA57C}" type="presOf" srcId="{FF3FEE9F-5B4B-46A6-95AE-DB561E89D773}" destId="{D1464B61-3A5A-45D9-874F-2B942CF4E329}" srcOrd="0" destOrd="0" presId="urn:microsoft.com/office/officeart/2005/8/layout/process1"/>
    <dgm:cxn modelId="{A1355CB9-CF69-47D3-B4E6-FEE9A04E9AE4}" type="presParOf" srcId="{D1464B61-3A5A-45D9-874F-2B942CF4E329}" destId="{14FA9E14-08B1-4AC6-A04E-8D6C814E2133}" srcOrd="0" destOrd="0" presId="urn:microsoft.com/office/officeart/2005/8/layout/process1"/>
    <dgm:cxn modelId="{847F8455-0ABC-443E-AFAF-E62D9D08DCD3}" type="presParOf" srcId="{D1464B61-3A5A-45D9-874F-2B942CF4E329}" destId="{8F46C15A-4336-485F-B699-B6B11470D3F3}" srcOrd="1" destOrd="0" presId="urn:microsoft.com/office/officeart/2005/8/layout/process1"/>
    <dgm:cxn modelId="{40CB2036-901B-401A-8804-41454B86BC6C}" type="presParOf" srcId="{8F46C15A-4336-485F-B699-B6B11470D3F3}" destId="{5776C573-A1BD-4D7E-8329-DAE2E16700CB}" srcOrd="0" destOrd="0" presId="urn:microsoft.com/office/officeart/2005/8/layout/process1"/>
    <dgm:cxn modelId="{4CD7CAF5-F5FB-41A5-8931-2D6F73FE576A}" type="presParOf" srcId="{D1464B61-3A5A-45D9-874F-2B942CF4E329}" destId="{25E8A5D5-5EBA-493E-8748-3DE7D7B9F5C3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FC4EE2-EFEF-4418-9188-50570C23E3B4}">
      <dsp:nvSpPr>
        <dsp:cNvPr id="0" name=""/>
        <dsp:cNvSpPr/>
      </dsp:nvSpPr>
      <dsp:spPr>
        <a:xfrm>
          <a:off x="3657" y="0"/>
          <a:ext cx="5690580" cy="705819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t" anchorCtr="1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kern="1200" smtClean="0">
              <a:latin typeface="+mn-lt"/>
            </a:rPr>
            <a:t>ENFERMEDADES DEL SISTEMA CIRCULATORIO </a:t>
          </a:r>
          <a:endParaRPr lang="es-CO" sz="2800" kern="1200" dirty="0">
            <a:latin typeface="+mn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800" kern="1200" smtClean="0">
              <a:latin typeface="+mn-lt"/>
            </a:rPr>
            <a:t>Enfermedades isquémicas del corazón </a:t>
          </a:r>
          <a:endParaRPr lang="es-CO" sz="2800" kern="1200" dirty="0">
            <a:latin typeface="+mn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800" kern="1200" smtClean="0">
              <a:latin typeface="+mn-lt"/>
            </a:rPr>
            <a:t>Enfermedades cerebrovasculares</a:t>
          </a:r>
          <a:endParaRPr lang="es-CO" sz="2800" kern="1200" dirty="0">
            <a:latin typeface="+mn-lt"/>
          </a:endParaRPr>
        </a:p>
      </dsp:txBody>
      <dsp:txXfrm>
        <a:off x="3657" y="2823279"/>
        <a:ext cx="5690580" cy="2823279"/>
      </dsp:txXfrm>
    </dsp:sp>
    <dsp:sp modelId="{34FE34E9-B566-4840-8938-0BC04B937ABD}">
      <dsp:nvSpPr>
        <dsp:cNvPr id="0" name=""/>
        <dsp:cNvSpPr/>
      </dsp:nvSpPr>
      <dsp:spPr>
        <a:xfrm>
          <a:off x="1673757" y="423491"/>
          <a:ext cx="2350379" cy="2350379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FF0DAD-9882-4D11-A20D-3E6BAE7AB648}">
      <dsp:nvSpPr>
        <dsp:cNvPr id="0" name=""/>
        <dsp:cNvSpPr/>
      </dsp:nvSpPr>
      <dsp:spPr>
        <a:xfrm>
          <a:off x="5864955" y="0"/>
          <a:ext cx="5690580" cy="7058198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t" anchorCtr="1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kern="1200" smtClean="0">
              <a:latin typeface="+mn-lt"/>
            </a:rPr>
            <a:t>TODAS LAS  DEMAS ENFERMEDADES </a:t>
          </a:r>
          <a:endParaRPr lang="es-CO" sz="2800" kern="1200" dirty="0">
            <a:latin typeface="+mn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800" kern="1200" smtClean="0">
              <a:latin typeface="+mn-lt"/>
            </a:rPr>
            <a:t>Enfermedades  crónicas de las visa respiratorias .</a:t>
          </a:r>
          <a:endParaRPr lang="es-CO" sz="2800" kern="1200" dirty="0">
            <a:latin typeface="+mn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800" kern="1200" smtClean="0">
              <a:latin typeface="+mn-lt"/>
            </a:rPr>
            <a:t>Resto de enfermedades del sistema circulatorio .</a:t>
          </a:r>
          <a:endParaRPr lang="es-CO" sz="2800" kern="1200" dirty="0">
            <a:latin typeface="+mn-lt"/>
          </a:endParaRPr>
        </a:p>
      </dsp:txBody>
      <dsp:txXfrm>
        <a:off x="5864955" y="2823279"/>
        <a:ext cx="5690580" cy="2823279"/>
      </dsp:txXfrm>
    </dsp:sp>
    <dsp:sp modelId="{7731CFE9-919C-4376-BD26-452BC0C21B8D}">
      <dsp:nvSpPr>
        <dsp:cNvPr id="0" name=""/>
        <dsp:cNvSpPr/>
      </dsp:nvSpPr>
      <dsp:spPr>
        <a:xfrm>
          <a:off x="7535056" y="423491"/>
          <a:ext cx="2350379" cy="2350379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68029B-8477-4D8E-BAE0-D97D03884A88}">
      <dsp:nvSpPr>
        <dsp:cNvPr id="0" name=""/>
        <dsp:cNvSpPr/>
      </dsp:nvSpPr>
      <dsp:spPr>
        <a:xfrm>
          <a:off x="11726253" y="0"/>
          <a:ext cx="5690580" cy="7058198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t" anchorCtr="1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smtClean="0">
              <a:latin typeface="+mn-lt"/>
            </a:rPr>
            <a:t>NEOPLASIAS </a:t>
          </a:r>
          <a:endParaRPr lang="es-CO" sz="2800" kern="1200" dirty="0">
            <a:latin typeface="+mn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800" kern="1200" smtClean="0">
              <a:latin typeface="+mn-lt"/>
            </a:rPr>
            <a:t>Tumor maligno de próstata.</a:t>
          </a:r>
          <a:endParaRPr lang="es-CO" sz="2800" kern="1200" dirty="0">
            <a:latin typeface="+mn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800" kern="1200" dirty="0" smtClean="0">
              <a:latin typeface="+mn-lt"/>
            </a:rPr>
            <a:t>Tumor maligno de órganos digestivos y del peritoneo exceptuando estomago y colon  </a:t>
          </a:r>
          <a:endParaRPr lang="es-CO" sz="2800" kern="1200" dirty="0">
            <a:latin typeface="+mn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2800" kern="1200" dirty="0">
            <a:solidFill>
              <a:schemeClr val="accent6">
                <a:lumMod val="50000"/>
              </a:schemeClr>
            </a:solidFill>
            <a:latin typeface="+mn-lt"/>
          </a:endParaRPr>
        </a:p>
      </dsp:txBody>
      <dsp:txXfrm>
        <a:off x="11726253" y="2823279"/>
        <a:ext cx="5690580" cy="2823279"/>
      </dsp:txXfrm>
    </dsp:sp>
    <dsp:sp modelId="{5447D02E-3CD9-4448-8462-F934124D2198}">
      <dsp:nvSpPr>
        <dsp:cNvPr id="0" name=""/>
        <dsp:cNvSpPr/>
      </dsp:nvSpPr>
      <dsp:spPr>
        <a:xfrm>
          <a:off x="13396354" y="423491"/>
          <a:ext cx="2350379" cy="2350379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2CB2A6-8BD9-4714-ACB9-D2A7C44B7A30}">
      <dsp:nvSpPr>
        <dsp:cNvPr id="0" name=""/>
        <dsp:cNvSpPr/>
      </dsp:nvSpPr>
      <dsp:spPr>
        <a:xfrm>
          <a:off x="696819" y="5646558"/>
          <a:ext cx="16026852" cy="1058729"/>
        </a:xfrm>
        <a:prstGeom prst="left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D501F5-CBAE-4F60-A580-929705D3CED2}">
      <dsp:nvSpPr>
        <dsp:cNvPr id="0" name=""/>
        <dsp:cNvSpPr/>
      </dsp:nvSpPr>
      <dsp:spPr>
        <a:xfrm rot="10800000">
          <a:off x="2256797" y="3512"/>
          <a:ext cx="6689653" cy="2287239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8609" tIns="118110" rIns="220472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smtClean="0">
              <a:latin typeface="+mn-lt"/>
            </a:rPr>
            <a:t>ENFERMEDADES NO TRASMISIBLES </a:t>
          </a:r>
          <a:endParaRPr lang="es-CO" sz="3100" kern="1200" dirty="0">
            <a:latin typeface="+mn-lt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400" kern="1200" smtClean="0">
              <a:latin typeface="+mn-lt"/>
            </a:rPr>
            <a:t>Enfermedades cardiovasculares</a:t>
          </a:r>
          <a:endParaRPr lang="es-CO" sz="2400" kern="1200" dirty="0">
            <a:latin typeface="+mn-lt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400" kern="1200" dirty="0" smtClean="0">
              <a:latin typeface="+mn-lt"/>
            </a:rPr>
            <a:t>Condiciones orales </a:t>
          </a:r>
          <a:endParaRPr lang="es-CO" sz="2400" kern="1200" dirty="0">
            <a:latin typeface="+mn-lt"/>
          </a:endParaRPr>
        </a:p>
      </dsp:txBody>
      <dsp:txXfrm rot="10800000">
        <a:off x="2828607" y="3512"/>
        <a:ext cx="6117843" cy="2287239"/>
      </dsp:txXfrm>
    </dsp:sp>
    <dsp:sp modelId="{1B5721F0-E78E-4AD7-9F26-15BE111ACE38}">
      <dsp:nvSpPr>
        <dsp:cNvPr id="0" name=""/>
        <dsp:cNvSpPr/>
      </dsp:nvSpPr>
      <dsp:spPr>
        <a:xfrm>
          <a:off x="1113178" y="3512"/>
          <a:ext cx="2287239" cy="2287239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43A066-4899-4EC9-94A9-53DFB1D89BDB}">
      <dsp:nvSpPr>
        <dsp:cNvPr id="0" name=""/>
        <dsp:cNvSpPr/>
      </dsp:nvSpPr>
      <dsp:spPr>
        <a:xfrm rot="10800000">
          <a:off x="2256797" y="2973509"/>
          <a:ext cx="6689653" cy="2287239"/>
        </a:xfrm>
        <a:prstGeom prst="homePlat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8609" tIns="118110" rIns="220472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smtClean="0">
              <a:latin typeface="+mn-lt"/>
            </a:rPr>
            <a:t>LESIONES </a:t>
          </a:r>
          <a:endParaRPr lang="es-CO" sz="3100" kern="1200" dirty="0">
            <a:latin typeface="+mn-lt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400" kern="1200" smtClean="0">
              <a:latin typeface="Arial Narrow" panose="020B0606020202030204" pitchFamily="34" charset="0"/>
            </a:rPr>
            <a:t>Traumatismo envenenamiento u algunas otras consecuencias de causas externas.</a:t>
          </a:r>
          <a:endParaRPr lang="es-CO" sz="2400" kern="1200" dirty="0">
            <a:latin typeface="+mn-lt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 smtClean="0">
              <a:latin typeface="Arial Narrow" panose="020B0606020202030204" pitchFamily="34" charset="0"/>
            </a:rPr>
            <a:t>Lesiones no intencionales </a:t>
          </a:r>
          <a:endParaRPr lang="es-CO" sz="2400" kern="1200" dirty="0">
            <a:latin typeface="Arial Narrow" panose="020B0606020202030204" pitchFamily="34" charset="0"/>
          </a:endParaRPr>
        </a:p>
      </dsp:txBody>
      <dsp:txXfrm rot="10800000">
        <a:off x="2828607" y="2973509"/>
        <a:ext cx="6117843" cy="2287239"/>
      </dsp:txXfrm>
    </dsp:sp>
    <dsp:sp modelId="{39D19808-BEEF-46FE-99A3-C0FA1EDF5F12}">
      <dsp:nvSpPr>
        <dsp:cNvPr id="0" name=""/>
        <dsp:cNvSpPr/>
      </dsp:nvSpPr>
      <dsp:spPr>
        <a:xfrm>
          <a:off x="1113178" y="2973509"/>
          <a:ext cx="2287239" cy="2287239"/>
        </a:xfrm>
        <a:prstGeom prst="ellipse">
          <a:avLst/>
        </a:prstGeom>
        <a:blipFill rotWithShape="1">
          <a:blip xmlns:r="http://schemas.openxmlformats.org/officeDocument/2006/relationships" r:embed="rId2">
            <a:duotone>
              <a:schemeClr val="accent5">
                <a:hueOff val="-3364820"/>
                <a:satOff val="-11474"/>
                <a:lumOff val="-1911"/>
                <a:alphaOff val="0"/>
                <a:shade val="20000"/>
                <a:satMod val="200000"/>
              </a:schemeClr>
              <a:schemeClr val="accent5">
                <a:hueOff val="-3364820"/>
                <a:satOff val="-11474"/>
                <a:lumOff val="-1911"/>
                <a:alphaOff val="0"/>
                <a:tint val="12000"/>
                <a:satMod val="190000"/>
              </a:schemeClr>
            </a:duotone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570347-61BF-4F6D-B180-AC9ED172275A}">
      <dsp:nvSpPr>
        <dsp:cNvPr id="0" name=""/>
        <dsp:cNvSpPr/>
      </dsp:nvSpPr>
      <dsp:spPr>
        <a:xfrm rot="10800000">
          <a:off x="2256797" y="5943507"/>
          <a:ext cx="6689653" cy="2287239"/>
        </a:xfrm>
        <a:prstGeom prst="homePlat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8609" tIns="118110" rIns="220472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smtClean="0">
              <a:latin typeface="+mn-lt"/>
            </a:rPr>
            <a:t>CONDICIONES TRANSMISIBLES Y NUTRICIONALES </a:t>
          </a:r>
          <a:endParaRPr lang="es-CO" sz="3100" kern="1200" dirty="0">
            <a:latin typeface="+mn-lt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400" kern="1200" smtClean="0">
              <a:latin typeface="Arial Narrow" panose="020B0606020202030204" pitchFamily="34" charset="0"/>
            </a:rPr>
            <a:t>Infecciones respiratorias </a:t>
          </a:r>
          <a:endParaRPr lang="es-CO" sz="2400" kern="1200" dirty="0">
            <a:latin typeface="+mn-lt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400" kern="1200" smtClean="0">
              <a:latin typeface="Arial Narrow" panose="020B0606020202030204" pitchFamily="34" charset="0"/>
            </a:rPr>
            <a:t>Enfermedades infecciosas  y parasitarias </a:t>
          </a:r>
          <a:endParaRPr lang="es-CO" sz="2400" kern="1200" dirty="0">
            <a:latin typeface="Arial Narrow" panose="020B0606020202030204" pitchFamily="34" charset="0"/>
          </a:endParaRPr>
        </a:p>
      </dsp:txBody>
      <dsp:txXfrm rot="10800000">
        <a:off x="2828607" y="5943507"/>
        <a:ext cx="6117843" cy="2287239"/>
      </dsp:txXfrm>
    </dsp:sp>
    <dsp:sp modelId="{ACF59E29-13D7-4299-9C24-A4AD7DEBBE2C}">
      <dsp:nvSpPr>
        <dsp:cNvPr id="0" name=""/>
        <dsp:cNvSpPr/>
      </dsp:nvSpPr>
      <dsp:spPr>
        <a:xfrm>
          <a:off x="1113178" y="5943507"/>
          <a:ext cx="2287239" cy="2287239"/>
        </a:xfrm>
        <a:prstGeom prst="ellipse">
          <a:avLst/>
        </a:prstGeom>
        <a:blipFill rotWithShape="1">
          <a:blip xmlns:r="http://schemas.openxmlformats.org/officeDocument/2006/relationships" r:embed="rId3">
            <a:duotone>
              <a:schemeClr val="accent5">
                <a:hueOff val="-6729641"/>
                <a:satOff val="-22947"/>
                <a:lumOff val="-3823"/>
                <a:alphaOff val="0"/>
                <a:shade val="20000"/>
                <a:satMod val="200000"/>
              </a:schemeClr>
              <a:schemeClr val="accent5">
                <a:hueOff val="-6729641"/>
                <a:satOff val="-22947"/>
                <a:lumOff val="-3823"/>
                <a:alphaOff val="0"/>
                <a:tint val="12000"/>
                <a:satMod val="190000"/>
              </a:schemeClr>
            </a:duotone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A9E14-08B1-4AC6-A04E-8D6C814E2133}">
      <dsp:nvSpPr>
        <dsp:cNvPr id="0" name=""/>
        <dsp:cNvSpPr/>
      </dsp:nvSpPr>
      <dsp:spPr>
        <a:xfrm>
          <a:off x="1906" y="317856"/>
          <a:ext cx="4066497" cy="24398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4600" kern="1200" dirty="0"/>
            <a:t>Signos y síntomas mal clasificados</a:t>
          </a:r>
        </a:p>
      </dsp:txBody>
      <dsp:txXfrm>
        <a:off x="73368" y="389318"/>
        <a:ext cx="3923573" cy="2296974"/>
      </dsp:txXfrm>
    </dsp:sp>
    <dsp:sp modelId="{8F46C15A-4336-485F-B699-B6B11470D3F3}">
      <dsp:nvSpPr>
        <dsp:cNvPr id="0" name=""/>
        <dsp:cNvSpPr/>
      </dsp:nvSpPr>
      <dsp:spPr>
        <a:xfrm>
          <a:off x="4475053" y="1033560"/>
          <a:ext cx="862097" cy="10084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3700" kern="1200"/>
        </a:p>
      </dsp:txBody>
      <dsp:txXfrm>
        <a:off x="4475053" y="1235258"/>
        <a:ext cx="603468" cy="605095"/>
      </dsp:txXfrm>
    </dsp:sp>
    <dsp:sp modelId="{25E8A5D5-5EBA-493E-8748-3DE7D7B9F5C3}">
      <dsp:nvSpPr>
        <dsp:cNvPr id="0" name=""/>
        <dsp:cNvSpPr/>
      </dsp:nvSpPr>
      <dsp:spPr>
        <a:xfrm>
          <a:off x="5695002" y="317856"/>
          <a:ext cx="4066497" cy="24398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4600" b="1" kern="1200" dirty="0" smtClean="0">
              <a:solidFill>
                <a:srgbClr val="FF0000"/>
              </a:solidFill>
            </a:rPr>
            <a:t>12%</a:t>
          </a:r>
          <a:endParaRPr lang="es-CO" sz="4600" b="1" kern="1200" dirty="0">
            <a:solidFill>
              <a:srgbClr val="FF0000"/>
            </a:solidFill>
          </a:endParaRPr>
        </a:p>
      </dsp:txBody>
      <dsp:txXfrm>
        <a:off x="5766464" y="389318"/>
        <a:ext cx="3923573" cy="22969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7075823"/>
            <a:ext cx="18359596" cy="15052381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22708682"/>
            <a:ext cx="16199644" cy="10438583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95288-5B49-4D0A-9B3E-1FD30AC65691}" type="datetimeFigureOut">
              <a:rPr lang="es-CO" smtClean="0"/>
              <a:t>30/11/2023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CC7D-146C-4AB9-B633-835C5C11365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092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95288-5B49-4D0A-9B3E-1FD30AC65691}" type="datetimeFigureOut">
              <a:rPr lang="es-CO" smtClean="0"/>
              <a:t>30/11/2023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CC7D-146C-4AB9-B633-835C5C11365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777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2301893"/>
            <a:ext cx="4657398" cy="3664014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2301893"/>
            <a:ext cx="13702199" cy="3664014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95288-5B49-4D0A-9B3E-1FD30AC65691}" type="datetimeFigureOut">
              <a:rPr lang="es-CO" smtClean="0"/>
              <a:t>30/11/2023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CC7D-146C-4AB9-B633-835C5C11365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425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95288-5B49-4D0A-9B3E-1FD30AC65691}" type="datetimeFigureOut">
              <a:rPr lang="es-CO" smtClean="0"/>
              <a:t>30/11/2023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CC7D-146C-4AB9-B633-835C5C11365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1286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10778879"/>
            <a:ext cx="18629590" cy="17984790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8933812"/>
            <a:ext cx="18629590" cy="9457776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95288-5B49-4D0A-9B3E-1FD30AC65691}" type="datetimeFigureOut">
              <a:rPr lang="es-CO" smtClean="0"/>
              <a:t>30/11/2023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CC7D-146C-4AB9-B633-835C5C11365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627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11509467"/>
            <a:ext cx="9179798" cy="2743256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11509467"/>
            <a:ext cx="9179798" cy="2743256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95288-5B49-4D0A-9B3E-1FD30AC65691}" type="datetimeFigureOut">
              <a:rPr lang="es-CO" smtClean="0"/>
              <a:t>30/11/2023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CC7D-146C-4AB9-B633-835C5C11365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7520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301903"/>
            <a:ext cx="18629590" cy="83568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10598721"/>
            <a:ext cx="9137610" cy="5194269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5792990"/>
            <a:ext cx="9137610" cy="2322911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10598721"/>
            <a:ext cx="9182611" cy="5194269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5792990"/>
            <a:ext cx="9182611" cy="2322911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95288-5B49-4D0A-9B3E-1FD30AC65691}" type="datetimeFigureOut">
              <a:rPr lang="es-CO" smtClean="0"/>
              <a:t>30/11/2023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CC7D-146C-4AB9-B633-835C5C11365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470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95288-5B49-4D0A-9B3E-1FD30AC65691}" type="datetimeFigureOut">
              <a:rPr lang="es-CO" smtClean="0"/>
              <a:t>30/11/2023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CC7D-146C-4AB9-B633-835C5C11365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439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95288-5B49-4D0A-9B3E-1FD30AC65691}" type="datetimeFigureOut">
              <a:rPr lang="es-CO" smtClean="0"/>
              <a:t>30/11/2023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CC7D-146C-4AB9-B633-835C5C11365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65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882371"/>
            <a:ext cx="6966409" cy="1008829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6225130"/>
            <a:ext cx="10934760" cy="30725273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2970669"/>
            <a:ext cx="6966409" cy="24029769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95288-5B49-4D0A-9B3E-1FD30AC65691}" type="datetimeFigureOut">
              <a:rPr lang="es-CO" smtClean="0"/>
              <a:t>30/11/2023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CC7D-146C-4AB9-B633-835C5C11365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7922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882371"/>
            <a:ext cx="6966409" cy="1008829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6225130"/>
            <a:ext cx="10934760" cy="30725273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2970669"/>
            <a:ext cx="6966409" cy="24029769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95288-5B49-4D0A-9B3E-1FD30AC65691}" type="datetimeFigureOut">
              <a:rPr lang="es-CO" smtClean="0"/>
              <a:t>30/11/2023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CC7D-146C-4AB9-B633-835C5C11365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35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2301903"/>
            <a:ext cx="18629590" cy="83568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11509467"/>
            <a:ext cx="18629590" cy="2743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40072971"/>
            <a:ext cx="4859893" cy="23018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95288-5B49-4D0A-9B3E-1FD30AC65691}" type="datetimeFigureOut">
              <a:rPr lang="es-CO" smtClean="0"/>
              <a:t>30/11/2023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40072971"/>
            <a:ext cx="7289840" cy="23018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40072971"/>
            <a:ext cx="4859893" cy="23018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7CC7D-146C-4AB9-B633-835C5C11365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514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image" Target="../media/image8.png"/><Relationship Id="rId3" Type="http://schemas.openxmlformats.org/officeDocument/2006/relationships/diagramLayout" Target="../diagrams/layout1.xml"/><Relationship Id="rId21" Type="http://schemas.openxmlformats.org/officeDocument/2006/relationships/image" Target="../media/image11.png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image" Target="../media/image7.png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image" Target="../media/image9.png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microsoft.com/office/2018/10/relationships/comments" Target="../comments/modernComment_100_F6F3B3EB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51D4784A-38B5-4AFB-9401-69DB6446BD03}"/>
              </a:ext>
            </a:extLst>
          </p:cNvPr>
          <p:cNvSpPr/>
          <p:nvPr/>
        </p:nvSpPr>
        <p:spPr>
          <a:xfrm>
            <a:off x="4327754" y="493896"/>
            <a:ext cx="12545896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0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Análisis Situacional de Salud</a:t>
            </a:r>
          </a:p>
          <a:p>
            <a:pPr algn="ctr"/>
            <a:r>
              <a:rPr lang="es-ES" sz="8000" b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Gachantiva </a:t>
            </a:r>
            <a:r>
              <a:rPr lang="es-ES" sz="80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2023</a:t>
            </a:r>
          </a:p>
        </p:txBody>
      </p:sp>
      <p:sp>
        <p:nvSpPr>
          <p:cNvPr id="9" name="Flecha: pentágono 8">
            <a:extLst>
              <a:ext uri="{FF2B5EF4-FFF2-40B4-BE49-F238E27FC236}">
                <a16:creationId xmlns:a16="http://schemas.microsoft.com/office/drawing/2014/main" xmlns="" id="{F08FF317-ECC4-4A3C-8F30-5D3369DCD5F6}"/>
              </a:ext>
            </a:extLst>
          </p:cNvPr>
          <p:cNvSpPr/>
          <p:nvPr/>
        </p:nvSpPr>
        <p:spPr>
          <a:xfrm>
            <a:off x="3" y="3582907"/>
            <a:ext cx="15437224" cy="962527"/>
          </a:xfrm>
          <a:prstGeom prst="homePlate">
            <a:avLst/>
          </a:prstGeom>
          <a:solidFill>
            <a:schemeClr val="accent3">
              <a:lumMod val="50000"/>
              <a:alpha val="5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Territorial y Demográfico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BEC4928E-7348-4D86-A372-D66C6EF8CF30}"/>
              </a:ext>
            </a:extLst>
          </p:cNvPr>
          <p:cNvSpPr txBox="1"/>
          <p:nvPr/>
        </p:nvSpPr>
        <p:spPr>
          <a:xfrm>
            <a:off x="2630908" y="5397847"/>
            <a:ext cx="8357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b="1" dirty="0">
                <a:solidFill>
                  <a:schemeClr val="accent6">
                    <a:lumMod val="50000"/>
                  </a:schemeClr>
                </a:solidFill>
              </a:rPr>
              <a:t>Mapa de división política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7203EFD7-6A58-459D-83CC-4636F1ED9317}"/>
              </a:ext>
            </a:extLst>
          </p:cNvPr>
          <p:cNvSpPr txBox="1"/>
          <p:nvPr/>
        </p:nvSpPr>
        <p:spPr>
          <a:xfrm>
            <a:off x="6258563" y="12895421"/>
            <a:ext cx="8357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b="1" dirty="0">
                <a:solidFill>
                  <a:schemeClr val="accent6">
                    <a:lumMod val="50000"/>
                  </a:schemeClr>
                </a:solidFill>
              </a:rPr>
              <a:t>Características poblacionales</a:t>
            </a:r>
          </a:p>
        </p:txBody>
      </p:sp>
      <p:sp>
        <p:nvSpPr>
          <p:cNvPr id="15" name="Flecha: pentágono 14">
            <a:extLst>
              <a:ext uri="{FF2B5EF4-FFF2-40B4-BE49-F238E27FC236}">
                <a16:creationId xmlns:a16="http://schemas.microsoft.com/office/drawing/2014/main" xmlns="" id="{55AA3BDB-AA09-77A8-76A1-42724B4048D0}"/>
              </a:ext>
            </a:extLst>
          </p:cNvPr>
          <p:cNvSpPr/>
          <p:nvPr/>
        </p:nvSpPr>
        <p:spPr>
          <a:xfrm>
            <a:off x="6" y="21596482"/>
            <a:ext cx="15437221" cy="962527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 qué nos enfermamos y morimos</a:t>
            </a:r>
          </a:p>
        </p:txBody>
      </p:sp>
      <p:graphicFrame>
        <p:nvGraphicFramePr>
          <p:cNvPr id="16" name="Diagrama 15">
            <a:extLst>
              <a:ext uri="{FF2B5EF4-FFF2-40B4-BE49-F238E27FC236}">
                <a16:creationId xmlns:a16="http://schemas.microsoft.com/office/drawing/2014/main" xmlns="" id="{B092ECF1-F249-B893-56F1-6202E995CC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621708"/>
              </p:ext>
            </p:extLst>
          </p:nvPr>
        </p:nvGraphicFramePr>
        <p:xfrm>
          <a:off x="2368062" y="35055586"/>
          <a:ext cx="17420492" cy="7058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5AEF5611-6ECC-9B44-85DB-28C64463C25F}"/>
              </a:ext>
            </a:extLst>
          </p:cNvPr>
          <p:cNvSpPr txBox="1"/>
          <p:nvPr/>
        </p:nvSpPr>
        <p:spPr>
          <a:xfrm>
            <a:off x="6899340" y="33876666"/>
            <a:ext cx="8357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b="1" dirty="0">
                <a:solidFill>
                  <a:schemeClr val="accent6">
                    <a:lumMod val="50000"/>
                  </a:schemeClr>
                </a:solidFill>
                <a:cs typeface="Aharoni" panose="02010803020104030203" pitchFamily="2" charset="-79"/>
              </a:rPr>
              <a:t>Principales causas de Mortalidad</a:t>
            </a:r>
          </a:p>
        </p:txBody>
      </p:sp>
      <p:graphicFrame>
        <p:nvGraphicFramePr>
          <p:cNvPr id="20" name="Diagrama 19">
            <a:extLst>
              <a:ext uri="{FF2B5EF4-FFF2-40B4-BE49-F238E27FC236}">
                <a16:creationId xmlns:a16="http://schemas.microsoft.com/office/drawing/2014/main" xmlns="" id="{5C7CCA6E-035F-573A-7D02-B83C8C861B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8874636"/>
              </p:ext>
            </p:extLst>
          </p:nvPr>
        </p:nvGraphicFramePr>
        <p:xfrm>
          <a:off x="210921" y="25002994"/>
          <a:ext cx="10059630" cy="8234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17EF427B-725B-F355-4205-DF58615AB525}"/>
              </a:ext>
            </a:extLst>
          </p:cNvPr>
          <p:cNvSpPr txBox="1"/>
          <p:nvPr/>
        </p:nvSpPr>
        <p:spPr>
          <a:xfrm>
            <a:off x="1103147" y="23529126"/>
            <a:ext cx="83579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b="1" dirty="0">
                <a:solidFill>
                  <a:schemeClr val="accent6">
                    <a:lumMod val="50000"/>
                  </a:schemeClr>
                </a:solidFill>
                <a:cs typeface="Aharoni" panose="02010803020104030203" pitchFamily="2" charset="-79"/>
              </a:rPr>
              <a:t>Principales causas de Enfermedad</a:t>
            </a:r>
          </a:p>
          <a:p>
            <a:pPr algn="ctr"/>
            <a:r>
              <a:rPr lang="es-CO" sz="4400" b="1" dirty="0">
                <a:solidFill>
                  <a:schemeClr val="accent6">
                    <a:lumMod val="50000"/>
                  </a:schemeClr>
                </a:solidFill>
                <a:cs typeface="Aharoni" panose="02010803020104030203" pitchFamily="2" charset="-79"/>
              </a:rPr>
              <a:t>2018 - 2022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xmlns="" id="{C436200B-89B1-6C67-E170-A9E7FABDEE6B}"/>
              </a:ext>
            </a:extLst>
          </p:cNvPr>
          <p:cNvSpPr/>
          <p:nvPr/>
        </p:nvSpPr>
        <p:spPr>
          <a:xfrm>
            <a:off x="11463607" y="23568088"/>
            <a:ext cx="9042412" cy="1323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spcBef>
                <a:spcPts val="600"/>
              </a:spcBef>
              <a:spcAft>
                <a:spcPts val="1000"/>
              </a:spcAft>
            </a:pPr>
            <a:r>
              <a:rPr lang="es-CO" sz="4000" b="1" dirty="0">
                <a:ln/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Eventos de interés en salud pública, 2018 a 2022</a:t>
            </a:r>
            <a:endParaRPr lang="es-CO" sz="4000" b="1" dirty="0">
              <a:ln/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xmlns="" id="{7203EFD7-6A58-459D-83CC-4636F1ED9317}"/>
              </a:ext>
            </a:extLst>
          </p:cNvPr>
          <p:cNvSpPr txBox="1"/>
          <p:nvPr/>
        </p:nvSpPr>
        <p:spPr>
          <a:xfrm>
            <a:off x="12148083" y="5334139"/>
            <a:ext cx="8357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solidFill>
                  <a:schemeClr val="accent6">
                    <a:lumMod val="50000"/>
                  </a:schemeClr>
                </a:solidFill>
              </a:rPr>
              <a:t>Hogares y viviendas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BDFE9C61-E1A2-4680-A258-6435F7804C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9208324"/>
              </p:ext>
            </p:extLst>
          </p:nvPr>
        </p:nvGraphicFramePr>
        <p:xfrm>
          <a:off x="11103109" y="30161641"/>
          <a:ext cx="9763407" cy="307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54" y="241658"/>
            <a:ext cx="2921733" cy="3033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23 Imagen"/>
          <p:cNvPicPr/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3650" y="493896"/>
            <a:ext cx="4282257" cy="1960546"/>
          </a:xfrm>
          <a:prstGeom prst="rect">
            <a:avLst/>
          </a:prstGeom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097" y="14073936"/>
            <a:ext cx="6466033" cy="6957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27 Imagen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oel="http://schemas.microsoft.com/office/2019/extlst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8C7890DE-EF16-476A-B511-E21BF392E1D7}"/>
              </a:ext>
            </a:extLst>
          </p:cNvPr>
          <p:cNvPicPr/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459" y="6715366"/>
            <a:ext cx="7483899" cy="555684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</p:pic>
      <p:graphicFrame>
        <p:nvGraphicFramePr>
          <p:cNvPr id="29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910447"/>
              </p:ext>
            </p:extLst>
          </p:nvPr>
        </p:nvGraphicFramePr>
        <p:xfrm>
          <a:off x="11463607" y="6167288"/>
          <a:ext cx="9042412" cy="5936483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918762">
                  <a:extLst>
                    <a:ext uri="{9D8B030D-6E8A-4147-A177-3AD203B41FA5}">
                      <a16:colId xmlns:a16="http://schemas.microsoft.com/office/drawing/2014/main" xmlns="" val="3305801406"/>
                    </a:ext>
                  </a:extLst>
                </a:gridCol>
                <a:gridCol w="1799520">
                  <a:extLst>
                    <a:ext uri="{9D8B030D-6E8A-4147-A177-3AD203B41FA5}">
                      <a16:colId xmlns:a16="http://schemas.microsoft.com/office/drawing/2014/main" xmlns="" val="1763520029"/>
                    </a:ext>
                  </a:extLst>
                </a:gridCol>
                <a:gridCol w="2031413">
                  <a:extLst>
                    <a:ext uri="{9D8B030D-6E8A-4147-A177-3AD203B41FA5}">
                      <a16:colId xmlns:a16="http://schemas.microsoft.com/office/drawing/2014/main" xmlns="" val="499295796"/>
                    </a:ext>
                  </a:extLst>
                </a:gridCol>
                <a:gridCol w="1292717">
                  <a:extLst>
                    <a:ext uri="{9D8B030D-6E8A-4147-A177-3AD203B41FA5}">
                      <a16:colId xmlns:a16="http://schemas.microsoft.com/office/drawing/2014/main" xmlns="" val="1391885260"/>
                    </a:ext>
                  </a:extLst>
                </a:gridCol>
              </a:tblGrid>
              <a:tr h="1554194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/>
                        <a:t>Área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Cabecera</a:t>
                      </a:r>
                      <a:endParaRPr lang="es-CO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Centro poblado y rural disperso</a:t>
                      </a:r>
                      <a:endParaRPr lang="es-CO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/>
                        <a:t>Total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50152937"/>
                  </a:ext>
                </a:extLst>
              </a:tr>
              <a:tr h="574962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/>
                        <a:t>Total Viviendas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379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1517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1896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62858334"/>
                  </a:ext>
                </a:extLst>
              </a:tr>
              <a:tr h="932517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/>
                        <a:t>Viviendas Ocupadas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267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749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1016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143674408"/>
                  </a:ext>
                </a:extLst>
              </a:tr>
              <a:tr h="574962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/>
                        <a:t>% Ocupación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70%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49%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54%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4396107"/>
                  </a:ext>
                </a:extLst>
              </a:tr>
              <a:tr h="574962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/>
                        <a:t>Hogares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267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768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1035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23115321"/>
                  </a:ext>
                </a:extLst>
              </a:tr>
              <a:tr h="574962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/>
                        <a:t>Hogar por vivienda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1,00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0,98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0,98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12686065"/>
                  </a:ext>
                </a:extLst>
              </a:tr>
              <a:tr h="574962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/>
                        <a:t>Habitantes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692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2247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2939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83827390"/>
                  </a:ext>
                </a:extLst>
              </a:tr>
              <a:tr h="574962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/>
                        <a:t>Personas</a:t>
                      </a:r>
                      <a:r>
                        <a:rPr lang="es-CO" sz="1800" baseline="0" dirty="0"/>
                        <a:t> por hogar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2,59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2.93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2,84</a:t>
                      </a:r>
                      <a:endParaRPr lang="es-CO" sz="18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44192200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0539" y="24975677"/>
            <a:ext cx="9235480" cy="4958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0" name="Tabla 7">
            <a:extLst>
              <a:ext uri="{FF2B5EF4-FFF2-40B4-BE49-F238E27FC236}">
                <a16:creationId xmlns:a16="http://schemas.microsoft.com/office/drawing/2014/main" xmlns="" id="{20EE02D3-4F82-D584-4D13-A70E0255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966295"/>
              </p:ext>
            </p:extLst>
          </p:nvPr>
        </p:nvGraphicFramePr>
        <p:xfrm>
          <a:off x="10399590" y="14811302"/>
          <a:ext cx="10075274" cy="5482531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5684744">
                  <a:extLst>
                    <a:ext uri="{9D8B030D-6E8A-4147-A177-3AD203B41FA5}">
                      <a16:colId xmlns:a16="http://schemas.microsoft.com/office/drawing/2014/main" xmlns="" val="3710735446"/>
                    </a:ext>
                  </a:extLst>
                </a:gridCol>
                <a:gridCol w="2039450">
                  <a:extLst>
                    <a:ext uri="{9D8B030D-6E8A-4147-A177-3AD203B41FA5}">
                      <a16:colId xmlns:a16="http://schemas.microsoft.com/office/drawing/2014/main" xmlns="" val="4264270705"/>
                    </a:ext>
                  </a:extLst>
                </a:gridCol>
                <a:gridCol w="2351080">
                  <a:extLst>
                    <a:ext uri="{9D8B030D-6E8A-4147-A177-3AD203B41FA5}">
                      <a16:colId xmlns:a16="http://schemas.microsoft.com/office/drawing/2014/main" xmlns="" val="2003068707"/>
                    </a:ext>
                  </a:extLst>
                </a:gridCol>
              </a:tblGrid>
              <a:tr h="582229">
                <a:tc>
                  <a:txBody>
                    <a:bodyPr/>
                    <a:lstStyle/>
                    <a:p>
                      <a:pPr algn="l"/>
                      <a:r>
                        <a:rPr lang="es-ES" sz="2800" dirty="0"/>
                        <a:t>Característica</a:t>
                      </a:r>
                      <a:r>
                        <a:rPr lang="es-ES" sz="2800" baseline="0" dirty="0"/>
                        <a:t> </a:t>
                      </a:r>
                      <a:endParaRPr lang="es-CO" sz="2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dirty="0"/>
                        <a:t>N°</a:t>
                      </a:r>
                      <a:endParaRPr lang="es-CO" sz="2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dirty="0"/>
                        <a:t>%</a:t>
                      </a:r>
                      <a:endParaRPr lang="es-CO" sz="2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18069242"/>
                  </a:ext>
                </a:extLst>
              </a:tr>
              <a:tr h="582229">
                <a:tc>
                  <a:txBody>
                    <a:bodyPr/>
                    <a:lstStyle/>
                    <a:p>
                      <a:r>
                        <a:rPr lang="es-CO" sz="2800" dirty="0"/>
                        <a:t>Población total</a:t>
                      </a:r>
                      <a:endParaRPr lang="es-CO" sz="2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2939</a:t>
                      </a:r>
                      <a:endParaRPr lang="es-CO" sz="2000" b="0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0,23</a:t>
                      </a:r>
                      <a:endParaRPr lang="es-CO" sz="2000" b="0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25715167"/>
                  </a:ext>
                </a:extLst>
              </a:tr>
              <a:tr h="582229">
                <a:tc>
                  <a:txBody>
                    <a:bodyPr/>
                    <a:lstStyle/>
                    <a:p>
                      <a:r>
                        <a:rPr lang="es-CO" sz="2800" dirty="0"/>
                        <a:t>Hombres</a:t>
                      </a:r>
                      <a:endParaRPr lang="es-CO" sz="2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1537</a:t>
                      </a:r>
                      <a:endParaRPr lang="es-CO" sz="2000" b="0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52,30%</a:t>
                      </a:r>
                      <a:endParaRPr lang="es-CO" sz="2000" b="0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49604231"/>
                  </a:ext>
                </a:extLst>
              </a:tr>
              <a:tr h="582229">
                <a:tc>
                  <a:txBody>
                    <a:bodyPr/>
                    <a:lstStyle/>
                    <a:p>
                      <a:r>
                        <a:rPr lang="es-CO" sz="2800" dirty="0"/>
                        <a:t>Mujeres</a:t>
                      </a:r>
                      <a:endParaRPr lang="es-CO" sz="2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1402</a:t>
                      </a:r>
                      <a:endParaRPr lang="es-CO" sz="2000" b="0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47,70%</a:t>
                      </a:r>
                      <a:endParaRPr lang="es-CO" sz="2000" b="0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46498076"/>
                  </a:ext>
                </a:extLst>
              </a:tr>
              <a:tr h="549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2800" dirty="0">
                          <a:effectLst/>
                        </a:rPr>
                        <a:t>Primera infancia (0 a 5 años)</a:t>
                      </a:r>
                      <a:endParaRPr lang="es-CO" sz="28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266</a:t>
                      </a:r>
                      <a:endParaRPr lang="es-CO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9,1</a:t>
                      </a:r>
                      <a:endParaRPr lang="es-CO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265864163"/>
                  </a:ext>
                </a:extLst>
              </a:tr>
              <a:tr h="502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2800" dirty="0">
                          <a:effectLst/>
                        </a:rPr>
                        <a:t>Infancia (6 a 11 años)</a:t>
                      </a:r>
                      <a:endParaRPr lang="es-CO" sz="28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273</a:t>
                      </a:r>
                      <a:endParaRPr lang="es-CO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9,3</a:t>
                      </a:r>
                      <a:endParaRPr lang="es-CO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308414330"/>
                  </a:ext>
                </a:extLst>
              </a:tr>
              <a:tr h="549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2800">
                          <a:effectLst/>
                        </a:rPr>
                        <a:t>Adolescencia (12 a 17 años)</a:t>
                      </a:r>
                      <a:endParaRPr lang="es-CO" sz="28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>
                          <a:effectLst/>
                        </a:rPr>
                        <a:t>261</a:t>
                      </a:r>
                      <a:endParaRPr lang="es-CO" sz="20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8,9</a:t>
                      </a:r>
                      <a:endParaRPr lang="es-CO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656490"/>
                  </a:ext>
                </a:extLst>
              </a:tr>
              <a:tr h="549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2800" dirty="0">
                          <a:effectLst/>
                        </a:rPr>
                        <a:t>Juventud (18 a 28 años)</a:t>
                      </a:r>
                      <a:endParaRPr lang="es-CO" sz="28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>
                          <a:effectLst/>
                        </a:rPr>
                        <a:t>370</a:t>
                      </a:r>
                      <a:endParaRPr lang="es-CO" sz="20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12,6</a:t>
                      </a:r>
                      <a:endParaRPr lang="es-CO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833941283"/>
                  </a:ext>
                </a:extLst>
              </a:tr>
              <a:tr h="502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2800" dirty="0">
                          <a:effectLst/>
                        </a:rPr>
                        <a:t>Adultez (29 a 59 años)</a:t>
                      </a:r>
                      <a:endParaRPr lang="es-CO" sz="28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>
                          <a:effectLst/>
                        </a:rPr>
                        <a:t>1.114</a:t>
                      </a:r>
                      <a:endParaRPr lang="es-CO" sz="20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37,9</a:t>
                      </a:r>
                      <a:endParaRPr lang="es-CO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666132209"/>
                  </a:ext>
                </a:extLst>
              </a:tr>
              <a:tr h="502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2800" dirty="0">
                          <a:effectLst/>
                        </a:rPr>
                        <a:t>Vejez (60 años y más)</a:t>
                      </a:r>
                      <a:endParaRPr lang="es-CO" sz="28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>
                          <a:effectLst/>
                        </a:rPr>
                        <a:t>655</a:t>
                      </a:r>
                      <a:endParaRPr lang="es-CO" sz="20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22,3</a:t>
                      </a:r>
                      <a:endParaRPr lang="es-CO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312808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166443"/>
      </p:ext>
    </p:extLst>
  </p:cSld>
  <p:clrMapOvr>
    <a:masterClrMapping/>
  </p:clrMapOvr>
  <p:extLst mod="1">
    <p:ext uri="{6950BFC3-D8DA-4A85-94F7-54DA5524770B}">
      <p188:commentRel xmlns:p188="http://schemas.microsoft.com/office/powerpoint/2018/8/main" xmlns="" r:id="rId22"/>
    </p:ext>
  </p:extLst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1060</TotalTime>
  <Words>246</Words>
  <Application>Microsoft Office PowerPoint</Application>
  <PresentationFormat>Personalizado</PresentationFormat>
  <Paragraphs>93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Marcela Espinel Avila</dc:creator>
  <cp:lastModifiedBy>usuario1</cp:lastModifiedBy>
  <cp:revision>14</cp:revision>
  <dcterms:created xsi:type="dcterms:W3CDTF">2022-03-10T15:38:33Z</dcterms:created>
  <dcterms:modified xsi:type="dcterms:W3CDTF">2023-11-30T17:32:53Z</dcterms:modified>
</cp:coreProperties>
</file>